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4"/>
    <p:sldMasterId id="2147483666" r:id="rId5"/>
    <p:sldMasterId id="2147483669" r:id="rId6"/>
    <p:sldMasterId id="2147483671" r:id="rId7"/>
    <p:sldMasterId id="2147483677" r:id="rId8"/>
    <p:sldMasterId id="2147483681" r:id="rId9"/>
    <p:sldMasterId id="2147483686" r:id="rId10"/>
    <p:sldMasterId id="2147483740" r:id="rId11"/>
  </p:sldMasterIdLst>
  <p:notesMasterIdLst>
    <p:notesMasterId r:id="rId37"/>
  </p:notesMasterIdLst>
  <p:handoutMasterIdLst>
    <p:handoutMasterId r:id="rId38"/>
  </p:handoutMasterIdLst>
  <p:sldIdLst>
    <p:sldId id="256" r:id="rId12"/>
    <p:sldId id="401" r:id="rId13"/>
    <p:sldId id="416" r:id="rId14"/>
    <p:sldId id="402" r:id="rId15"/>
    <p:sldId id="404" r:id="rId16"/>
    <p:sldId id="405" r:id="rId17"/>
    <p:sldId id="406" r:id="rId18"/>
    <p:sldId id="407" r:id="rId19"/>
    <p:sldId id="466" r:id="rId20"/>
    <p:sldId id="408" r:id="rId21"/>
    <p:sldId id="409" r:id="rId22"/>
    <p:sldId id="410" r:id="rId23"/>
    <p:sldId id="413" r:id="rId24"/>
    <p:sldId id="411" r:id="rId25"/>
    <p:sldId id="414" r:id="rId26"/>
    <p:sldId id="415" r:id="rId27"/>
    <p:sldId id="417" r:id="rId28"/>
    <p:sldId id="463" r:id="rId29"/>
    <p:sldId id="464" r:id="rId30"/>
    <p:sldId id="465" r:id="rId31"/>
    <p:sldId id="468" r:id="rId32"/>
    <p:sldId id="467" r:id="rId33"/>
    <p:sldId id="470" r:id="rId34"/>
    <p:sldId id="469" r:id="rId35"/>
    <p:sldId id="287" r:id="rId36"/>
  </p:sldIdLst>
  <p:sldSz cx="12192000" cy="6858000"/>
  <p:notesSz cx="6858000" cy="9144000"/>
  <p:defaultText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ealkirjata jaotis" id="{7863C68E-0F88-4B4F-AE63-61281047D45E}">
          <p14:sldIdLst>
            <p14:sldId id="256"/>
            <p14:sldId id="401"/>
            <p14:sldId id="416"/>
            <p14:sldId id="402"/>
            <p14:sldId id="404"/>
            <p14:sldId id="405"/>
            <p14:sldId id="406"/>
            <p14:sldId id="407"/>
            <p14:sldId id="466"/>
            <p14:sldId id="408"/>
            <p14:sldId id="409"/>
            <p14:sldId id="410"/>
            <p14:sldId id="413"/>
            <p14:sldId id="411"/>
            <p14:sldId id="414"/>
            <p14:sldId id="415"/>
            <p14:sldId id="417"/>
            <p14:sldId id="463"/>
            <p14:sldId id="464"/>
            <p14:sldId id="465"/>
            <p14:sldId id="468"/>
            <p14:sldId id="467"/>
            <p14:sldId id="470"/>
            <p14:sldId id="469"/>
            <p14:sldId id="28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50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32EEA45-66C3-8336-A185-D1756206C3F1}" v="2" dt="2023-04-13T12:25:06.717"/>
    <p1510:client id="{86FDB539-6B13-553F-DF25-4E71D4C4F897}" v="99" dt="2023-09-05T09:23:38.686"/>
    <p1510:client id="{F8B9D485-E9C6-4EFA-D395-FC844A61CDC7}" v="31" dt="2023-04-14T07:22:41.781"/>
  </p1510:revLst>
</p1510:revInfo>
</file>

<file path=ppt/tableStyles.xml><?xml version="1.0" encoding="utf-8"?>
<a:tblStyleLst xmlns:a="http://schemas.openxmlformats.org/drawingml/2006/main" def="{5C22544A-7EE6-4342-B048-85BDC9FD1C3A}">
  <a:tblStyle styleId="{5C22544A-7EE6-4342-B048-85BDC9FD1C3A}" styleName="Keskmine laad 2 – rõh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p:restoredLeft sz="9694" autoAdjust="0"/>
    <p:restoredTop sz="94660"/>
  </p:normalViewPr>
  <p:slideViewPr>
    <p:cSldViewPr snapToGrid="0">
      <p:cViewPr varScale="1">
        <p:scale>
          <a:sx n="81" d="100"/>
          <a:sy n="81" d="100"/>
        </p:scale>
        <p:origin x="1330" y="62"/>
      </p:cViewPr>
      <p:guideLst/>
    </p:cSldViewPr>
  </p:slideViewPr>
  <p:notesTextViewPr>
    <p:cViewPr>
      <p:scale>
        <a:sx n="1" d="1"/>
        <a:sy n="1" d="1"/>
      </p:scale>
      <p:origin x="0" y="0"/>
    </p:cViewPr>
  </p:notesTextViewPr>
  <p:sorterViewPr>
    <p:cViewPr>
      <p:scale>
        <a:sx n="100" d="100"/>
        <a:sy n="100" d="100"/>
      </p:scale>
      <p:origin x="0" y="-480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presProps" Target="presProps.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microsoft.com/office/2016/11/relationships/changesInfo" Target="changesInfos/changesInfo1.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ul Rom" userId="S::raul.rom@transpordiamet.ee::e213df00-b436-428d-810d-e249c7a2b268" providerId="AD" clId="Web-{732EEA45-66C3-8336-A185-D1756206C3F1}"/>
    <pc:docChg chg="modSld">
      <pc:chgData name="Raul Rom" userId="S::raul.rom@transpordiamet.ee::e213df00-b436-428d-810d-e249c7a2b268" providerId="AD" clId="Web-{732EEA45-66C3-8336-A185-D1756206C3F1}" dt="2023-04-13T12:25:02.607" v="0" actId="20577"/>
      <pc:docMkLst>
        <pc:docMk/>
      </pc:docMkLst>
      <pc:sldChg chg="modSp">
        <pc:chgData name="Raul Rom" userId="S::raul.rom@transpordiamet.ee::e213df00-b436-428d-810d-e249c7a2b268" providerId="AD" clId="Web-{732EEA45-66C3-8336-A185-D1756206C3F1}" dt="2023-04-13T12:25:02.607" v="0" actId="20577"/>
        <pc:sldMkLst>
          <pc:docMk/>
          <pc:sldMk cId="3664570500" sldId="256"/>
        </pc:sldMkLst>
        <pc:spChg chg="mod">
          <ac:chgData name="Raul Rom" userId="S::raul.rom@transpordiamet.ee::e213df00-b436-428d-810d-e249c7a2b268" providerId="AD" clId="Web-{732EEA45-66C3-8336-A185-D1756206C3F1}" dt="2023-04-13T12:25:02.607" v="0" actId="20577"/>
          <ac:spMkLst>
            <pc:docMk/>
            <pc:sldMk cId="3664570500" sldId="256"/>
            <ac:spMk id="3" creationId="{8AD96F96-2976-4926-A1A2-B4B9F88057B0}"/>
          </ac:spMkLst>
        </pc:spChg>
      </pc:sldChg>
    </pc:docChg>
  </pc:docChgLst>
  <pc:docChgLst>
    <pc:chgData name="Raul Rom" userId="S::raul.rom@transpordiamet.ee::e213df00-b436-428d-810d-e249c7a2b268" providerId="AD" clId="Web-{F8B9D485-E9C6-4EFA-D395-FC844A61CDC7}"/>
    <pc:docChg chg="modSld">
      <pc:chgData name="Raul Rom" userId="S::raul.rom@transpordiamet.ee::e213df00-b436-428d-810d-e249c7a2b268" providerId="AD" clId="Web-{F8B9D485-E9C6-4EFA-D395-FC844A61CDC7}" dt="2023-04-14T07:22:41.781" v="29" actId="1076"/>
      <pc:docMkLst>
        <pc:docMk/>
      </pc:docMkLst>
      <pc:sldChg chg="addSp delSp modSp">
        <pc:chgData name="Raul Rom" userId="S::raul.rom@transpordiamet.ee::e213df00-b436-428d-810d-e249c7a2b268" providerId="AD" clId="Web-{F8B9D485-E9C6-4EFA-D395-FC844A61CDC7}" dt="2023-04-14T07:20:30.979" v="18" actId="1076"/>
        <pc:sldMkLst>
          <pc:docMk/>
          <pc:sldMk cId="2867320931" sldId="467"/>
        </pc:sldMkLst>
        <pc:spChg chg="mod">
          <ac:chgData name="Raul Rom" userId="S::raul.rom@transpordiamet.ee::e213df00-b436-428d-810d-e249c7a2b268" providerId="AD" clId="Web-{F8B9D485-E9C6-4EFA-D395-FC844A61CDC7}" dt="2023-04-14T07:20:17.744" v="16" actId="14100"/>
          <ac:spMkLst>
            <pc:docMk/>
            <pc:sldMk cId="2867320931" sldId="467"/>
            <ac:spMk id="4" creationId="{45948EF3-9C6D-498B-B662-58D5B63B2D11}"/>
          </ac:spMkLst>
        </pc:spChg>
        <pc:spChg chg="add mod">
          <ac:chgData name="Raul Rom" userId="S::raul.rom@transpordiamet.ee::e213df00-b436-428d-810d-e249c7a2b268" providerId="AD" clId="Web-{F8B9D485-E9C6-4EFA-D395-FC844A61CDC7}" dt="2023-04-14T07:20:30.979" v="18" actId="1076"/>
          <ac:spMkLst>
            <pc:docMk/>
            <pc:sldMk cId="2867320931" sldId="467"/>
            <ac:spMk id="7" creationId="{602C1966-DBF9-A8AB-2181-CC48746A95EC}"/>
          </ac:spMkLst>
        </pc:spChg>
        <pc:picChg chg="add del mod">
          <ac:chgData name="Raul Rom" userId="S::raul.rom@transpordiamet.ee::e213df00-b436-428d-810d-e249c7a2b268" providerId="AD" clId="Web-{F8B9D485-E9C6-4EFA-D395-FC844A61CDC7}" dt="2023-04-14T07:17:37.660" v="1"/>
          <ac:picMkLst>
            <pc:docMk/>
            <pc:sldMk cId="2867320931" sldId="467"/>
            <ac:picMk id="2" creationId="{E6CDDAF9-62A4-B696-694C-742A25905FE2}"/>
          </ac:picMkLst>
        </pc:picChg>
        <pc:picChg chg="add del mod">
          <ac:chgData name="Raul Rom" userId="S::raul.rom@transpordiamet.ee::e213df00-b436-428d-810d-e249c7a2b268" providerId="AD" clId="Web-{F8B9D485-E9C6-4EFA-D395-FC844A61CDC7}" dt="2023-04-14T07:18:53.929" v="7"/>
          <ac:picMkLst>
            <pc:docMk/>
            <pc:sldMk cId="2867320931" sldId="467"/>
            <ac:picMk id="3" creationId="{4EEC39C9-D11B-72F4-716C-6AC786C67F4F}"/>
          </ac:picMkLst>
        </pc:picChg>
      </pc:sldChg>
      <pc:sldChg chg="modSp">
        <pc:chgData name="Raul Rom" userId="S::raul.rom@transpordiamet.ee::e213df00-b436-428d-810d-e249c7a2b268" providerId="AD" clId="Web-{F8B9D485-E9C6-4EFA-D395-FC844A61CDC7}" dt="2023-04-14T07:21:28.403" v="19" actId="20577"/>
        <pc:sldMkLst>
          <pc:docMk/>
          <pc:sldMk cId="568531814" sldId="469"/>
        </pc:sldMkLst>
        <pc:spChg chg="mod">
          <ac:chgData name="Raul Rom" userId="S::raul.rom@transpordiamet.ee::e213df00-b436-428d-810d-e249c7a2b268" providerId="AD" clId="Web-{F8B9D485-E9C6-4EFA-D395-FC844A61CDC7}" dt="2023-04-14T07:21:28.403" v="19" actId="20577"/>
          <ac:spMkLst>
            <pc:docMk/>
            <pc:sldMk cId="568531814" sldId="469"/>
            <ac:spMk id="4" creationId="{45948EF3-9C6D-498B-B662-58D5B63B2D11}"/>
          </ac:spMkLst>
        </pc:spChg>
      </pc:sldChg>
      <pc:sldChg chg="delSp modSp">
        <pc:chgData name="Raul Rom" userId="S::raul.rom@transpordiamet.ee::e213df00-b436-428d-810d-e249c7a2b268" providerId="AD" clId="Web-{F8B9D485-E9C6-4EFA-D395-FC844A61CDC7}" dt="2023-04-14T07:22:41.781" v="29" actId="1076"/>
        <pc:sldMkLst>
          <pc:docMk/>
          <pc:sldMk cId="1389128246" sldId="470"/>
        </pc:sldMkLst>
        <pc:spChg chg="mod">
          <ac:chgData name="Raul Rom" userId="S::raul.rom@transpordiamet.ee::e213df00-b436-428d-810d-e249c7a2b268" providerId="AD" clId="Web-{F8B9D485-E9C6-4EFA-D395-FC844A61CDC7}" dt="2023-04-14T07:22:30.374" v="28" actId="20577"/>
          <ac:spMkLst>
            <pc:docMk/>
            <pc:sldMk cId="1389128246" sldId="470"/>
            <ac:spMk id="4" creationId="{45948EF3-9C6D-498B-B662-58D5B63B2D11}"/>
          </ac:spMkLst>
        </pc:spChg>
        <pc:spChg chg="del mod">
          <ac:chgData name="Raul Rom" userId="S::raul.rom@transpordiamet.ee::e213df00-b436-428d-810d-e249c7a2b268" providerId="AD" clId="Web-{F8B9D485-E9C6-4EFA-D395-FC844A61CDC7}" dt="2023-04-14T07:22:14.217" v="25"/>
          <ac:spMkLst>
            <pc:docMk/>
            <pc:sldMk cId="1389128246" sldId="470"/>
            <ac:spMk id="13" creationId="{CD3E600D-157D-4439-88AD-AA24B267FBB8}"/>
          </ac:spMkLst>
        </pc:spChg>
        <pc:picChg chg="mod">
          <ac:chgData name="Raul Rom" userId="S::raul.rom@transpordiamet.ee::e213df00-b436-428d-810d-e249c7a2b268" providerId="AD" clId="Web-{F8B9D485-E9C6-4EFA-D395-FC844A61CDC7}" dt="2023-04-14T07:22:41.781" v="29" actId="1076"/>
          <ac:picMkLst>
            <pc:docMk/>
            <pc:sldMk cId="1389128246" sldId="470"/>
            <ac:picMk id="10" creationId="{1CD48C1D-EAE3-4159-B4FB-1A9CCC303A5E}"/>
          </ac:picMkLst>
        </pc:picChg>
      </pc:sldChg>
    </pc:docChg>
  </pc:docChgLst>
  <pc:docChgLst>
    <pc:chgData name="Diana Okas" userId="S::diana.okas@transpordiamet.ee::b476b517-779e-4e4b-aa48-0f00eb6da398" providerId="AD" clId="Web-{86FDB539-6B13-553F-DF25-4E71D4C4F897}"/>
    <pc:docChg chg="modSld">
      <pc:chgData name="Diana Okas" userId="S::diana.okas@transpordiamet.ee::b476b517-779e-4e4b-aa48-0f00eb6da398" providerId="AD" clId="Web-{86FDB539-6B13-553F-DF25-4E71D4C4F897}" dt="2023-09-05T09:23:38.686" v="96" actId="20577"/>
      <pc:docMkLst>
        <pc:docMk/>
      </pc:docMkLst>
      <pc:sldChg chg="modSp">
        <pc:chgData name="Diana Okas" userId="S::diana.okas@transpordiamet.ee::b476b517-779e-4e4b-aa48-0f00eb6da398" providerId="AD" clId="Web-{86FDB539-6B13-553F-DF25-4E71D4C4F897}" dt="2023-09-05T09:23:38.686" v="96" actId="20577"/>
        <pc:sldMkLst>
          <pc:docMk/>
          <pc:sldMk cId="3664570500" sldId="256"/>
        </pc:sldMkLst>
        <pc:spChg chg="mod">
          <ac:chgData name="Diana Okas" userId="S::diana.okas@transpordiamet.ee::b476b517-779e-4e4b-aa48-0f00eb6da398" providerId="AD" clId="Web-{86FDB539-6B13-553F-DF25-4E71D4C4F897}" dt="2023-09-05T09:23:38.686" v="96" actId="20577"/>
          <ac:spMkLst>
            <pc:docMk/>
            <pc:sldMk cId="3664570500" sldId="256"/>
            <ac:spMk id="3" creationId="{8AD96F96-2976-4926-A1A2-B4B9F88057B0}"/>
          </ac:spMkLst>
        </pc:spChg>
      </pc:sldChg>
      <pc:sldChg chg="addSp delSp modSp">
        <pc:chgData name="Diana Okas" userId="S::diana.okas@transpordiamet.ee::b476b517-779e-4e4b-aa48-0f00eb6da398" providerId="AD" clId="Web-{86FDB539-6B13-553F-DF25-4E71D4C4F897}" dt="2023-09-05T09:23:23.421" v="94" actId="20577"/>
        <pc:sldMkLst>
          <pc:docMk/>
          <pc:sldMk cId="1827133815" sldId="287"/>
        </pc:sldMkLst>
        <pc:spChg chg="add del mod">
          <ac:chgData name="Diana Okas" userId="S::diana.okas@transpordiamet.ee::b476b517-779e-4e4b-aa48-0f00eb6da398" providerId="AD" clId="Web-{86FDB539-6B13-553F-DF25-4E71D4C4F897}" dt="2023-09-05T09:23:23.421" v="94" actId="20577"/>
          <ac:spMkLst>
            <pc:docMk/>
            <pc:sldMk cId="1827133815" sldId="287"/>
            <ac:spMk id="4" creationId="{98FA87FA-9F6D-FC7C-8288-0EA9F354CEB5}"/>
          </ac:spMkLst>
        </pc:spChg>
      </pc:sldChg>
      <pc:sldChg chg="modSp">
        <pc:chgData name="Diana Okas" userId="S::diana.okas@transpordiamet.ee::b476b517-779e-4e4b-aa48-0f00eb6da398" providerId="AD" clId="Web-{86FDB539-6B13-553F-DF25-4E71D4C4F897}" dt="2023-09-05T09:11:41.836" v="25" actId="14100"/>
        <pc:sldMkLst>
          <pc:docMk/>
          <pc:sldMk cId="2434897715" sldId="414"/>
        </pc:sldMkLst>
        <pc:spChg chg="mod">
          <ac:chgData name="Diana Okas" userId="S::diana.okas@transpordiamet.ee::b476b517-779e-4e4b-aa48-0f00eb6da398" providerId="AD" clId="Web-{86FDB539-6B13-553F-DF25-4E71D4C4F897}" dt="2023-09-05T09:11:26.633" v="22" actId="1076"/>
          <ac:spMkLst>
            <pc:docMk/>
            <pc:sldMk cId="2434897715" sldId="414"/>
            <ac:spMk id="9" creationId="{1B838707-E3F3-445F-B29F-319E119881B1}"/>
          </ac:spMkLst>
        </pc:spChg>
        <pc:spChg chg="mod">
          <ac:chgData name="Diana Okas" userId="S::diana.okas@transpordiamet.ee::b476b517-779e-4e4b-aa48-0f00eb6da398" providerId="AD" clId="Web-{86FDB539-6B13-553F-DF25-4E71D4C4F897}" dt="2023-09-05T09:11:32.946" v="23" actId="1076"/>
          <ac:spMkLst>
            <pc:docMk/>
            <pc:sldMk cId="2434897715" sldId="414"/>
            <ac:spMk id="10" creationId="{E54529A6-90C6-4E47-AD5A-D5D2DD1949ED}"/>
          </ac:spMkLst>
        </pc:spChg>
        <pc:spChg chg="mod">
          <ac:chgData name="Diana Okas" userId="S::diana.okas@transpordiamet.ee::b476b517-779e-4e4b-aa48-0f00eb6da398" providerId="AD" clId="Web-{86FDB539-6B13-553F-DF25-4E71D4C4F897}" dt="2023-09-05T09:11:41.836" v="25" actId="14100"/>
          <ac:spMkLst>
            <pc:docMk/>
            <pc:sldMk cId="2434897715" sldId="414"/>
            <ac:spMk id="11" creationId="{68DDC34E-3B45-4D92-9C01-C2D3F00F6EB4}"/>
          </ac:spMkLst>
        </pc:spChg>
      </pc:sldChg>
      <pc:sldChg chg="modSp">
        <pc:chgData name="Diana Okas" userId="S::diana.okas@transpordiamet.ee::b476b517-779e-4e4b-aa48-0f00eb6da398" providerId="AD" clId="Web-{86FDB539-6B13-553F-DF25-4E71D4C4F897}" dt="2023-09-05T09:09:35.023" v="19" actId="20577"/>
        <pc:sldMkLst>
          <pc:docMk/>
          <pc:sldMk cId="3106080798" sldId="416"/>
        </pc:sldMkLst>
        <pc:spChg chg="mod">
          <ac:chgData name="Diana Okas" userId="S::diana.okas@transpordiamet.ee::b476b517-779e-4e4b-aa48-0f00eb6da398" providerId="AD" clId="Web-{86FDB539-6B13-553F-DF25-4E71D4C4F897}" dt="2023-09-05T09:09:35.023" v="19" actId="20577"/>
          <ac:spMkLst>
            <pc:docMk/>
            <pc:sldMk cId="3106080798" sldId="416"/>
            <ac:spMk id="4" creationId="{45948EF3-9C6D-498B-B662-58D5B63B2D11}"/>
          </ac:spMkLst>
        </pc:spChg>
      </pc:sldChg>
      <pc:sldChg chg="modSp">
        <pc:chgData name="Diana Okas" userId="S::diana.okas@transpordiamet.ee::b476b517-779e-4e4b-aa48-0f00eb6da398" providerId="AD" clId="Web-{86FDB539-6B13-553F-DF25-4E71D4C4F897}" dt="2023-09-05T09:13:03.493" v="30" actId="20577"/>
        <pc:sldMkLst>
          <pc:docMk/>
          <pc:sldMk cId="3675804318" sldId="417"/>
        </pc:sldMkLst>
        <pc:spChg chg="mod">
          <ac:chgData name="Diana Okas" userId="S::diana.okas@transpordiamet.ee::b476b517-779e-4e4b-aa48-0f00eb6da398" providerId="AD" clId="Web-{86FDB539-6B13-553F-DF25-4E71D4C4F897}" dt="2023-09-05T09:12:19.352" v="27" actId="20577"/>
          <ac:spMkLst>
            <pc:docMk/>
            <pc:sldMk cId="3675804318" sldId="417"/>
            <ac:spMk id="5" creationId="{D899BD81-4F7C-4C5E-9D1E-15228C756F76}"/>
          </ac:spMkLst>
        </pc:spChg>
        <pc:spChg chg="mod">
          <ac:chgData name="Diana Okas" userId="S::diana.okas@transpordiamet.ee::b476b517-779e-4e4b-aa48-0f00eb6da398" providerId="AD" clId="Web-{86FDB539-6B13-553F-DF25-4E71D4C4F897}" dt="2023-09-05T09:13:03.493" v="30" actId="20577"/>
          <ac:spMkLst>
            <pc:docMk/>
            <pc:sldMk cId="3675804318" sldId="417"/>
            <ac:spMk id="7" creationId="{64B8D3D9-05D0-4A0D-9E9C-C548E41EF94B}"/>
          </ac:spMkLst>
        </pc:spChg>
      </pc:sldChg>
      <pc:sldChg chg="modSp">
        <pc:chgData name="Diana Okas" userId="S::diana.okas@transpordiamet.ee::b476b517-779e-4e4b-aa48-0f00eb6da398" providerId="AD" clId="Web-{86FDB539-6B13-553F-DF25-4E71D4C4F897}" dt="2023-09-05T09:13:35.337" v="31" actId="14100"/>
        <pc:sldMkLst>
          <pc:docMk/>
          <pc:sldMk cId="3926009752" sldId="464"/>
        </pc:sldMkLst>
        <pc:spChg chg="mod">
          <ac:chgData name="Diana Okas" userId="S::diana.okas@transpordiamet.ee::b476b517-779e-4e4b-aa48-0f00eb6da398" providerId="AD" clId="Web-{86FDB539-6B13-553F-DF25-4E71D4C4F897}" dt="2023-09-05T09:13:35.337" v="31" actId="14100"/>
          <ac:spMkLst>
            <pc:docMk/>
            <pc:sldMk cId="3926009752" sldId="464"/>
            <ac:spMk id="11" creationId="{CF74F19F-1297-4101-926D-E3DD0E7C3057}"/>
          </ac:spMkLst>
        </pc:spChg>
      </pc:sldChg>
      <pc:sldChg chg="modSp">
        <pc:chgData name="Diana Okas" userId="S::diana.okas@transpordiamet.ee::b476b517-779e-4e4b-aa48-0f00eb6da398" providerId="AD" clId="Web-{86FDB539-6B13-553F-DF25-4E71D4C4F897}" dt="2023-09-05T09:14:36.041" v="32" actId="1076"/>
        <pc:sldMkLst>
          <pc:docMk/>
          <pc:sldMk cId="2867320931" sldId="467"/>
        </pc:sldMkLst>
        <pc:spChg chg="mod">
          <ac:chgData name="Diana Okas" userId="S::diana.okas@transpordiamet.ee::b476b517-779e-4e4b-aa48-0f00eb6da398" providerId="AD" clId="Web-{86FDB539-6B13-553F-DF25-4E71D4C4F897}" dt="2023-09-05T09:14:36.041" v="32" actId="1076"/>
          <ac:spMkLst>
            <pc:docMk/>
            <pc:sldMk cId="2867320931" sldId="467"/>
            <ac:spMk id="7" creationId="{602C1966-DBF9-A8AB-2181-CC48746A95EC}"/>
          </ac:spMkLst>
        </pc:spChg>
      </pc:sldChg>
      <pc:sldChg chg="modSp">
        <pc:chgData name="Diana Okas" userId="S::diana.okas@transpordiamet.ee::b476b517-779e-4e4b-aa48-0f00eb6da398" providerId="AD" clId="Web-{86FDB539-6B13-553F-DF25-4E71D4C4F897}" dt="2023-09-05T09:19:06.981" v="42" actId="14100"/>
        <pc:sldMkLst>
          <pc:docMk/>
          <pc:sldMk cId="568531814" sldId="469"/>
        </pc:sldMkLst>
        <pc:spChg chg="mod">
          <ac:chgData name="Diana Okas" userId="S::diana.okas@transpordiamet.ee::b476b517-779e-4e4b-aa48-0f00eb6da398" providerId="AD" clId="Web-{86FDB539-6B13-553F-DF25-4E71D4C4F897}" dt="2023-09-05T09:19:06.981" v="42" actId="14100"/>
          <ac:spMkLst>
            <pc:docMk/>
            <pc:sldMk cId="568531814" sldId="469"/>
            <ac:spMk id="4" creationId="{45948EF3-9C6D-498B-B662-58D5B63B2D11}"/>
          </ac:spMkLst>
        </pc:spChg>
        <pc:spChg chg="mod">
          <ac:chgData name="Diana Okas" userId="S::diana.okas@transpordiamet.ee::b476b517-779e-4e4b-aa48-0f00eb6da398" providerId="AD" clId="Web-{86FDB539-6B13-553F-DF25-4E71D4C4F897}" dt="2023-09-05T09:18:21.527" v="37" actId="20577"/>
          <ac:spMkLst>
            <pc:docMk/>
            <pc:sldMk cId="568531814" sldId="469"/>
            <ac:spMk id="5" creationId="{D899BD81-4F7C-4C5E-9D1E-15228C756F76}"/>
          </ac:spMkLst>
        </pc:spChg>
        <pc:spChg chg="mod">
          <ac:chgData name="Diana Okas" userId="S::diana.okas@transpordiamet.ee::b476b517-779e-4e4b-aa48-0f00eb6da398" providerId="AD" clId="Web-{86FDB539-6B13-553F-DF25-4E71D4C4F897}" dt="2023-09-05T09:17:25.214" v="33" actId="1076"/>
          <ac:spMkLst>
            <pc:docMk/>
            <pc:sldMk cId="568531814" sldId="469"/>
            <ac:spMk id="9" creationId="{1B838707-E3F3-445F-B29F-319E119881B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äise kohatäide 1">
            <a:extLst>
              <a:ext uri="{FF2B5EF4-FFF2-40B4-BE49-F238E27FC236}">
                <a16:creationId xmlns:a16="http://schemas.microsoft.com/office/drawing/2014/main" id="{A14EEE7F-FF0B-4080-ABDC-BA936403A22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t-EE"/>
          </a:p>
        </p:txBody>
      </p:sp>
      <p:sp>
        <p:nvSpPr>
          <p:cNvPr id="3" name="Kuupäeva kohatäide 2">
            <a:extLst>
              <a:ext uri="{FF2B5EF4-FFF2-40B4-BE49-F238E27FC236}">
                <a16:creationId xmlns:a16="http://schemas.microsoft.com/office/drawing/2014/main" id="{2538B065-A0C0-4521-82B6-3D0A7CBFFE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0AD61BB-9A4C-4118-90BD-17AF8A0979D1}" type="datetimeFigureOut">
              <a:rPr lang="et-EE" smtClean="0"/>
              <a:t>05.09.2023</a:t>
            </a:fld>
            <a:endParaRPr lang="et-EE"/>
          </a:p>
        </p:txBody>
      </p:sp>
      <p:sp>
        <p:nvSpPr>
          <p:cNvPr id="4" name="Jaluse kohatäide 3">
            <a:extLst>
              <a:ext uri="{FF2B5EF4-FFF2-40B4-BE49-F238E27FC236}">
                <a16:creationId xmlns:a16="http://schemas.microsoft.com/office/drawing/2014/main" id="{E2FC37CF-9908-42BD-AD8F-D8F7D5A837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t-EE"/>
          </a:p>
        </p:txBody>
      </p:sp>
      <p:sp>
        <p:nvSpPr>
          <p:cNvPr id="5" name="Slaidinumbri kohatäide 4">
            <a:extLst>
              <a:ext uri="{FF2B5EF4-FFF2-40B4-BE49-F238E27FC236}">
                <a16:creationId xmlns:a16="http://schemas.microsoft.com/office/drawing/2014/main" id="{14B7E94F-AFE2-4247-9242-62DF75E3055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F0337D0-3C49-40CC-A81B-0E6D0B817C9B}" type="slidenum">
              <a:rPr lang="et-EE" smtClean="0"/>
              <a:t>‹#›</a:t>
            </a:fld>
            <a:endParaRPr lang="et-EE"/>
          </a:p>
        </p:txBody>
      </p:sp>
    </p:spTree>
    <p:extLst>
      <p:ext uri="{BB962C8B-B14F-4D97-AF65-F5344CB8AC3E}">
        <p14:creationId xmlns:p14="http://schemas.microsoft.com/office/powerpoint/2010/main" val="40505169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793480-10A7-4796-8424-7B87F9DF63A2}" type="datetimeFigureOut">
              <a:t>9/5/2023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E41945-6518-4B06-956A-D3979A3BDA6E}" type="slidenum">
              <a:t>‹#›</a:t>
            </a:fld>
            <a:endParaRPr lang="en-GB"/>
          </a:p>
        </p:txBody>
      </p:sp>
    </p:spTree>
    <p:extLst>
      <p:ext uri="{BB962C8B-B14F-4D97-AF65-F5344CB8AC3E}">
        <p14:creationId xmlns:p14="http://schemas.microsoft.com/office/powerpoint/2010/main" val="13032977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6AE41945-6518-4B06-956A-D3979A3BDA6E}" type="slidenum">
              <a:rPr lang="et-EE" smtClean="0"/>
              <a:t>19</a:t>
            </a:fld>
            <a:endParaRPr lang="et-EE"/>
          </a:p>
        </p:txBody>
      </p:sp>
    </p:spTree>
    <p:extLst>
      <p:ext uri="{BB962C8B-B14F-4D97-AF65-F5344CB8AC3E}">
        <p14:creationId xmlns:p14="http://schemas.microsoft.com/office/powerpoint/2010/main" val="3123411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dirty="0"/>
          </a:p>
        </p:txBody>
      </p:sp>
      <p:sp>
        <p:nvSpPr>
          <p:cNvPr id="4" name="Slaidinumbri kohatäide 3"/>
          <p:cNvSpPr>
            <a:spLocks noGrp="1"/>
          </p:cNvSpPr>
          <p:nvPr>
            <p:ph type="sldNum" sz="quarter" idx="5"/>
          </p:nvPr>
        </p:nvSpPr>
        <p:spPr/>
        <p:txBody>
          <a:bodyPr/>
          <a:lstStyle/>
          <a:p>
            <a:fld id="{6AE41945-6518-4B06-956A-D3979A3BDA6E}" type="slidenum">
              <a:rPr lang="et-EE" smtClean="0"/>
              <a:t>21</a:t>
            </a:fld>
            <a:endParaRPr lang="et-EE"/>
          </a:p>
        </p:txBody>
      </p:sp>
    </p:spTree>
    <p:extLst>
      <p:ext uri="{BB962C8B-B14F-4D97-AF65-F5344CB8AC3E}">
        <p14:creationId xmlns:p14="http://schemas.microsoft.com/office/powerpoint/2010/main" val="4994234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19.png"/><Relationship Id="rId3" Type="http://schemas.openxmlformats.org/officeDocument/2006/relationships/hyperlink" Target="https://www.facebook.com/EestiTranspordiamet/" TargetMode="External"/><Relationship Id="rId7" Type="http://schemas.openxmlformats.org/officeDocument/2006/relationships/image" Target="../media/image15.png"/><Relationship Id="rId12" Type="http://schemas.openxmlformats.org/officeDocument/2006/relationships/hyperlink" Target="https://www.youtube.com/channel/UC8Wtwlz-a4lmESG6taGodAw" TargetMode="External"/><Relationship Id="rId2" Type="http://schemas.openxmlformats.org/officeDocument/2006/relationships/image" Target="../media/image2.emf"/><Relationship Id="rId1" Type="http://schemas.openxmlformats.org/officeDocument/2006/relationships/slideMaster" Target="../slideMasters/slideMaster2.xml"/><Relationship Id="rId6" Type="http://schemas.openxmlformats.org/officeDocument/2006/relationships/hyperlink" Target="https://www.linkedin.com/company/transpordiamet/mycompany/" TargetMode="External"/><Relationship Id="rId11" Type="http://schemas.openxmlformats.org/officeDocument/2006/relationships/image" Target="../media/image18.svg"/><Relationship Id="rId5" Type="http://schemas.openxmlformats.org/officeDocument/2006/relationships/image" Target="../media/image14.svg"/><Relationship Id="rId15" Type="http://schemas.openxmlformats.org/officeDocument/2006/relationships/image" Target="../media/image7.emf"/><Relationship Id="rId10" Type="http://schemas.openxmlformats.org/officeDocument/2006/relationships/image" Target="../media/image17.png"/><Relationship Id="rId4" Type="http://schemas.openxmlformats.org/officeDocument/2006/relationships/image" Target="../media/image13.png"/><Relationship Id="rId9" Type="http://schemas.openxmlformats.org/officeDocument/2006/relationships/hyperlink" Target="https://www.instagram.com/accounts/login/?next=/transpordiamet/" TargetMode="External"/><Relationship Id="rId14" Type="http://schemas.openxmlformats.org/officeDocument/2006/relationships/image" Target="../media/image20.sv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png"/><Relationship Id="rId1" Type="http://schemas.openxmlformats.org/officeDocument/2006/relationships/slideMaster" Target="../slideMasters/slideMaster4.xml"/><Relationship Id="rId5" Type="http://schemas.openxmlformats.org/officeDocument/2006/relationships/image" Target="../media/image30.svg"/><Relationship Id="rId4" Type="http://schemas.openxmlformats.org/officeDocument/2006/relationships/image" Target="../media/image2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emf"/><Relationship Id="rId1" Type="http://schemas.openxmlformats.org/officeDocument/2006/relationships/slideMaster" Target="../slideMasters/slideMaster5.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2.emf"/><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7.jpeg"/><Relationship Id="rId1" Type="http://schemas.openxmlformats.org/officeDocument/2006/relationships/slideMaster" Target="../slideMasters/slideMaster6.xml"/><Relationship Id="rId5" Type="http://schemas.openxmlformats.org/officeDocument/2006/relationships/image" Target="../media/image39.svg"/><Relationship Id="rId4" Type="http://schemas.openxmlformats.org/officeDocument/2006/relationships/image" Target="../media/image38.png"/></Relationships>
</file>

<file path=ppt/slideLayouts/_rels/slideLayout48.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hyperlink" Target="https://www.youtube.com/channel/UC8Wtwlz-a4lmESG6taGodAw" TargetMode="External"/><Relationship Id="rId3" Type="http://schemas.openxmlformats.org/officeDocument/2006/relationships/image" Target="../media/image12.emf"/><Relationship Id="rId7" Type="http://schemas.openxmlformats.org/officeDocument/2006/relationships/hyperlink" Target="https://www.linkedin.com/company/transpordiamet/mycompany/" TargetMode="External"/><Relationship Id="rId12" Type="http://schemas.openxmlformats.org/officeDocument/2006/relationships/image" Target="../media/image18.svg"/><Relationship Id="rId2" Type="http://schemas.openxmlformats.org/officeDocument/2006/relationships/image" Target="../media/image2.emf"/><Relationship Id="rId1" Type="http://schemas.openxmlformats.org/officeDocument/2006/relationships/slideMaster" Target="../slideMasters/slideMaster6.xml"/><Relationship Id="rId6" Type="http://schemas.openxmlformats.org/officeDocument/2006/relationships/image" Target="../media/image14.svg"/><Relationship Id="rId11" Type="http://schemas.openxmlformats.org/officeDocument/2006/relationships/image" Target="../media/image17.png"/><Relationship Id="rId5" Type="http://schemas.openxmlformats.org/officeDocument/2006/relationships/image" Target="../media/image13.png"/><Relationship Id="rId15" Type="http://schemas.openxmlformats.org/officeDocument/2006/relationships/image" Target="../media/image20.svg"/><Relationship Id="rId10" Type="http://schemas.openxmlformats.org/officeDocument/2006/relationships/hyperlink" Target="https://www.instagram.com/accounts/login/?next=/transpordiamet/" TargetMode="External"/><Relationship Id="rId4" Type="http://schemas.openxmlformats.org/officeDocument/2006/relationships/hyperlink" Target="https://www.facebook.com/EestiTranspordiamet/" TargetMode="External"/><Relationship Id="rId9" Type="http://schemas.openxmlformats.org/officeDocument/2006/relationships/image" Target="../media/image16.svg"/><Relationship Id="rId14" Type="http://schemas.openxmlformats.org/officeDocument/2006/relationships/image" Target="../media/image19.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2.png"/><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Master" Target="../slideMasters/slideMaster1.xml"/><Relationship Id="rId4" Type="http://schemas.openxmlformats.org/officeDocument/2006/relationships/image" Target="../media/image8.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vaslaid variant 2 pildiga">
    <p:bg>
      <p:bgPr>
        <a:solidFill>
          <a:schemeClr val="accent1"/>
        </a:solidFill>
        <a:effectLst/>
      </p:bgPr>
    </p:bg>
    <p:spTree>
      <p:nvGrpSpPr>
        <p:cNvPr id="1" name=""/>
        <p:cNvGrpSpPr/>
        <p:nvPr/>
      </p:nvGrpSpPr>
      <p:grpSpPr>
        <a:xfrm>
          <a:off x="0" y="0"/>
          <a:ext cx="0" cy="0"/>
          <a:chOff x="0" y="0"/>
          <a:chExt cx="0" cy="0"/>
        </a:xfrm>
      </p:grpSpPr>
      <p:sp>
        <p:nvSpPr>
          <p:cNvPr id="5" name="Pildi kohatäide 4">
            <a:extLst>
              <a:ext uri="{FF2B5EF4-FFF2-40B4-BE49-F238E27FC236}">
                <a16:creationId xmlns:a16="http://schemas.microsoft.com/office/drawing/2014/main" id="{6C3F70C9-B866-404C-8276-378D7AECBECF}"/>
              </a:ext>
            </a:extLst>
          </p:cNvPr>
          <p:cNvSpPr>
            <a:spLocks noGrp="1"/>
          </p:cNvSpPr>
          <p:nvPr>
            <p:ph type="pic" sz="quarter" idx="13"/>
          </p:nvPr>
        </p:nvSpPr>
        <p:spPr>
          <a:xfrm>
            <a:off x="6000750" y="0"/>
            <a:ext cx="6191250" cy="6183807"/>
          </a:xfrm>
          <a:custGeom>
            <a:avLst/>
            <a:gdLst>
              <a:gd name="connsiteX0" fmla="*/ 0 w 6172200"/>
              <a:gd name="connsiteY0" fmla="*/ 0 h 6181902"/>
              <a:gd name="connsiteX1" fmla="*/ 6172200 w 6172200"/>
              <a:gd name="connsiteY1" fmla="*/ 0 h 6181902"/>
              <a:gd name="connsiteX2" fmla="*/ 6172200 w 6172200"/>
              <a:gd name="connsiteY2" fmla="*/ 6181902 h 6181902"/>
              <a:gd name="connsiteX3" fmla="*/ 0 w 6172200"/>
              <a:gd name="connsiteY3" fmla="*/ 6181902 h 6181902"/>
              <a:gd name="connsiteX4" fmla="*/ 0 w 6172200"/>
              <a:gd name="connsiteY4" fmla="*/ 0 h 6181902"/>
              <a:gd name="connsiteX0" fmla="*/ 0 w 6172200"/>
              <a:gd name="connsiteY0" fmla="*/ 1905 h 6183807"/>
              <a:gd name="connsiteX1" fmla="*/ 4238625 w 6172200"/>
              <a:gd name="connsiteY1" fmla="*/ 0 h 6183807"/>
              <a:gd name="connsiteX2" fmla="*/ 6172200 w 6172200"/>
              <a:gd name="connsiteY2" fmla="*/ 1905 h 6183807"/>
              <a:gd name="connsiteX3" fmla="*/ 6172200 w 6172200"/>
              <a:gd name="connsiteY3" fmla="*/ 6183807 h 6183807"/>
              <a:gd name="connsiteX4" fmla="*/ 0 w 6172200"/>
              <a:gd name="connsiteY4" fmla="*/ 6183807 h 6183807"/>
              <a:gd name="connsiteX5" fmla="*/ 0 w 6172200"/>
              <a:gd name="connsiteY5" fmla="*/ 1905 h 6183807"/>
              <a:gd name="connsiteX0" fmla="*/ 19050 w 6191250"/>
              <a:gd name="connsiteY0" fmla="*/ 1905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6" fmla="*/ 19050 w 6191250"/>
              <a:gd name="connsiteY6" fmla="*/ 1905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0 w 6191250"/>
              <a:gd name="connsiteY4" fmla="*/ 2524126 h 618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0" h="6183807">
                <a:moveTo>
                  <a:pt x="0" y="2524126"/>
                </a:moveTo>
                <a:lnTo>
                  <a:pt x="4257675" y="0"/>
                </a:lnTo>
                <a:lnTo>
                  <a:pt x="6191250" y="1905"/>
                </a:lnTo>
                <a:lnTo>
                  <a:pt x="6191250" y="6183807"/>
                </a:lnTo>
                <a:lnTo>
                  <a:pt x="0" y="2524126"/>
                </a:lnTo>
                <a:close/>
              </a:path>
            </a:pathLst>
          </a:custGeom>
          <a:solidFill>
            <a:schemeClr val="accent2">
              <a:lumMod val="20000"/>
              <a:lumOff val="80000"/>
              <a:alpha val="24000"/>
            </a:schemeClr>
          </a:solidFill>
        </p:spPr>
        <p:txBody>
          <a:bodyPr anchor="ctr"/>
          <a:lstStyle>
            <a:lvl1pPr marL="0" indent="0" algn="ctr">
              <a:buNone/>
              <a:defRPr i="1"/>
            </a:lvl1pPr>
          </a:lstStyle>
          <a:p>
            <a:endParaRPr lang="et-EE"/>
          </a:p>
        </p:txBody>
      </p:sp>
      <p:pic>
        <p:nvPicPr>
          <p:cNvPr id="10" name="Picture 5">
            <a:extLst>
              <a:ext uri="{FF2B5EF4-FFF2-40B4-BE49-F238E27FC236}">
                <a16:creationId xmlns:a16="http://schemas.microsoft.com/office/drawing/2014/main" id="{B542359B-2508-4C2A-9DFA-09206E3E7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11" name="Graphic 29">
            <a:extLst>
              <a:ext uri="{FF2B5EF4-FFF2-40B4-BE49-F238E27FC236}">
                <a16:creationId xmlns:a16="http://schemas.microsoft.com/office/drawing/2014/main" id="{48CE5AC5-C9E4-4BC2-B78A-29A5728A93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447" y="6174282"/>
            <a:ext cx="12192000" cy="694267"/>
          </a:xfrm>
          <a:prstGeom prst="rect">
            <a:avLst/>
          </a:prstGeom>
        </p:spPr>
      </p:pic>
      <p:sp>
        <p:nvSpPr>
          <p:cNvPr id="9" name="Pealkiri 1">
            <a:extLst>
              <a:ext uri="{FF2B5EF4-FFF2-40B4-BE49-F238E27FC236}">
                <a16:creationId xmlns:a16="http://schemas.microsoft.com/office/drawing/2014/main" id="{74617DD7-E2BC-498C-9E37-EBBFBCFC8E18}"/>
              </a:ext>
            </a:extLst>
          </p:cNvPr>
          <p:cNvSpPr>
            <a:spLocks noGrp="1"/>
          </p:cNvSpPr>
          <p:nvPr>
            <p:ph type="title"/>
          </p:nvPr>
        </p:nvSpPr>
        <p:spPr>
          <a:xfrm>
            <a:off x="451239" y="3988160"/>
            <a:ext cx="8176946" cy="817486"/>
          </a:xfrm>
          <a:prstGeom prst="rect">
            <a:avLst/>
          </a:prstGeom>
        </p:spPr>
        <p:txBody>
          <a:bodyPr/>
          <a:lstStyle>
            <a:lvl1pPr>
              <a:lnSpc>
                <a:spcPct val="100000"/>
              </a:lnSpc>
              <a:defRPr/>
            </a:lvl1pPr>
          </a:lstStyle>
          <a:p>
            <a:r>
              <a:rPr lang="et-EE"/>
              <a:t>Klõpsake juhteksemplari</a:t>
            </a:r>
          </a:p>
        </p:txBody>
      </p:sp>
      <p:sp>
        <p:nvSpPr>
          <p:cNvPr id="14" name="Teksti kohatäide 3">
            <a:extLst>
              <a:ext uri="{FF2B5EF4-FFF2-40B4-BE49-F238E27FC236}">
                <a16:creationId xmlns:a16="http://schemas.microsoft.com/office/drawing/2014/main" id="{DDD7C214-E8B5-4217-8198-8465EE75FB3B}"/>
              </a:ext>
            </a:extLst>
          </p:cNvPr>
          <p:cNvSpPr>
            <a:spLocks noGrp="1"/>
          </p:cNvSpPr>
          <p:nvPr>
            <p:ph type="body" sz="quarter" idx="10"/>
          </p:nvPr>
        </p:nvSpPr>
        <p:spPr>
          <a:xfrm>
            <a:off x="457003" y="4922139"/>
            <a:ext cx="8171182" cy="992141"/>
          </a:xfrm>
          <a:prstGeom prst="rect">
            <a:avLst/>
          </a:prstGeom>
        </p:spPr>
        <p:txBody>
          <a:bodyPr/>
          <a:lstStyle>
            <a:lvl1pPr marL="0" indent="0">
              <a:lnSpc>
                <a:spcPct val="100000"/>
              </a:lnSpc>
              <a:spcBef>
                <a:spcPts val="0"/>
              </a:spcBef>
              <a:buNone/>
              <a:defRPr/>
            </a:lvl1pPr>
          </a:lstStyle>
          <a:p>
            <a:pPr lvl="0"/>
            <a:r>
              <a:rPr lang="et-EE"/>
              <a:t>Klõpsake juhteksemplari tekstilaadide redigeerimiseks</a:t>
            </a:r>
          </a:p>
        </p:txBody>
      </p:sp>
    </p:spTree>
    <p:extLst>
      <p:ext uri="{BB962C8B-B14F-4D97-AF65-F5344CB8AC3E}">
        <p14:creationId xmlns:p14="http://schemas.microsoft.com/office/powerpoint/2010/main" val="1096826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Avaslaid variant 2 pildiga">
    <p:bg>
      <p:bgPr>
        <a:solidFill>
          <a:schemeClr val="accent1"/>
        </a:solidFill>
        <a:effectLst/>
      </p:bgPr>
    </p:bg>
    <p:spTree>
      <p:nvGrpSpPr>
        <p:cNvPr id="1" name=""/>
        <p:cNvGrpSpPr/>
        <p:nvPr/>
      </p:nvGrpSpPr>
      <p:grpSpPr>
        <a:xfrm>
          <a:off x="0" y="0"/>
          <a:ext cx="0" cy="0"/>
          <a:chOff x="0" y="0"/>
          <a:chExt cx="0" cy="0"/>
        </a:xfrm>
      </p:grpSpPr>
      <p:sp>
        <p:nvSpPr>
          <p:cNvPr id="5" name="Pildi kohatäide 4">
            <a:extLst>
              <a:ext uri="{FF2B5EF4-FFF2-40B4-BE49-F238E27FC236}">
                <a16:creationId xmlns:a16="http://schemas.microsoft.com/office/drawing/2014/main" id="{6C3F70C9-B866-404C-8276-378D7AECBECF}"/>
              </a:ext>
            </a:extLst>
          </p:cNvPr>
          <p:cNvSpPr>
            <a:spLocks noGrp="1"/>
          </p:cNvSpPr>
          <p:nvPr>
            <p:ph type="pic" sz="quarter" idx="13"/>
          </p:nvPr>
        </p:nvSpPr>
        <p:spPr>
          <a:xfrm>
            <a:off x="6000750" y="0"/>
            <a:ext cx="6191250" cy="6183807"/>
          </a:xfrm>
          <a:custGeom>
            <a:avLst/>
            <a:gdLst>
              <a:gd name="connsiteX0" fmla="*/ 0 w 6172200"/>
              <a:gd name="connsiteY0" fmla="*/ 0 h 6181902"/>
              <a:gd name="connsiteX1" fmla="*/ 6172200 w 6172200"/>
              <a:gd name="connsiteY1" fmla="*/ 0 h 6181902"/>
              <a:gd name="connsiteX2" fmla="*/ 6172200 w 6172200"/>
              <a:gd name="connsiteY2" fmla="*/ 6181902 h 6181902"/>
              <a:gd name="connsiteX3" fmla="*/ 0 w 6172200"/>
              <a:gd name="connsiteY3" fmla="*/ 6181902 h 6181902"/>
              <a:gd name="connsiteX4" fmla="*/ 0 w 6172200"/>
              <a:gd name="connsiteY4" fmla="*/ 0 h 6181902"/>
              <a:gd name="connsiteX0" fmla="*/ 0 w 6172200"/>
              <a:gd name="connsiteY0" fmla="*/ 1905 h 6183807"/>
              <a:gd name="connsiteX1" fmla="*/ 4238625 w 6172200"/>
              <a:gd name="connsiteY1" fmla="*/ 0 h 6183807"/>
              <a:gd name="connsiteX2" fmla="*/ 6172200 w 6172200"/>
              <a:gd name="connsiteY2" fmla="*/ 1905 h 6183807"/>
              <a:gd name="connsiteX3" fmla="*/ 6172200 w 6172200"/>
              <a:gd name="connsiteY3" fmla="*/ 6183807 h 6183807"/>
              <a:gd name="connsiteX4" fmla="*/ 0 w 6172200"/>
              <a:gd name="connsiteY4" fmla="*/ 6183807 h 6183807"/>
              <a:gd name="connsiteX5" fmla="*/ 0 w 6172200"/>
              <a:gd name="connsiteY5" fmla="*/ 1905 h 6183807"/>
              <a:gd name="connsiteX0" fmla="*/ 19050 w 6191250"/>
              <a:gd name="connsiteY0" fmla="*/ 1905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6" fmla="*/ 19050 w 6191250"/>
              <a:gd name="connsiteY6" fmla="*/ 1905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0 w 6191250"/>
              <a:gd name="connsiteY4" fmla="*/ 2524126 h 618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0" h="6183807">
                <a:moveTo>
                  <a:pt x="0" y="2524126"/>
                </a:moveTo>
                <a:lnTo>
                  <a:pt x="4257675" y="0"/>
                </a:lnTo>
                <a:lnTo>
                  <a:pt x="6191250" y="1905"/>
                </a:lnTo>
                <a:lnTo>
                  <a:pt x="6191250" y="6183807"/>
                </a:lnTo>
                <a:lnTo>
                  <a:pt x="0" y="2524126"/>
                </a:lnTo>
                <a:close/>
              </a:path>
            </a:pathLst>
          </a:custGeom>
          <a:solidFill>
            <a:schemeClr val="accent2">
              <a:lumMod val="20000"/>
              <a:lumOff val="80000"/>
              <a:alpha val="24000"/>
            </a:schemeClr>
          </a:solidFill>
        </p:spPr>
        <p:txBody>
          <a:bodyPr anchor="ctr"/>
          <a:lstStyle>
            <a:lvl1pPr marL="0" indent="0" algn="ctr">
              <a:buNone/>
              <a:defRPr i="1"/>
            </a:lvl1pPr>
          </a:lstStyle>
          <a:p>
            <a:endParaRPr lang="et-EE"/>
          </a:p>
        </p:txBody>
      </p:sp>
      <p:pic>
        <p:nvPicPr>
          <p:cNvPr id="11" name="Graphic 29">
            <a:extLst>
              <a:ext uri="{FF2B5EF4-FFF2-40B4-BE49-F238E27FC236}">
                <a16:creationId xmlns:a16="http://schemas.microsoft.com/office/drawing/2014/main" id="{48CE5AC5-C9E4-4BC2-B78A-29A5728A93D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7" y="6174282"/>
            <a:ext cx="12192000" cy="694267"/>
          </a:xfrm>
          <a:prstGeom prst="rect">
            <a:avLst/>
          </a:prstGeom>
        </p:spPr>
      </p:pic>
      <p:sp>
        <p:nvSpPr>
          <p:cNvPr id="9" name="Pealkiri 1">
            <a:extLst>
              <a:ext uri="{FF2B5EF4-FFF2-40B4-BE49-F238E27FC236}">
                <a16:creationId xmlns:a16="http://schemas.microsoft.com/office/drawing/2014/main" id="{74617DD7-E2BC-498C-9E37-EBBFBCFC8E18}"/>
              </a:ext>
            </a:extLst>
          </p:cNvPr>
          <p:cNvSpPr>
            <a:spLocks noGrp="1"/>
          </p:cNvSpPr>
          <p:nvPr>
            <p:ph type="title"/>
          </p:nvPr>
        </p:nvSpPr>
        <p:spPr>
          <a:xfrm>
            <a:off x="451239" y="2253145"/>
            <a:ext cx="5549511" cy="1545132"/>
          </a:xfrm>
          <a:prstGeom prst="rect">
            <a:avLst/>
          </a:prstGeom>
        </p:spPr>
        <p:txBody>
          <a:bodyPr/>
          <a:lstStyle>
            <a:lvl1pPr>
              <a:lnSpc>
                <a:spcPct val="100000"/>
              </a:lnSpc>
              <a:defRPr/>
            </a:lvl1pPr>
          </a:lstStyle>
          <a:p>
            <a:r>
              <a:rPr lang="et-EE"/>
              <a:t>Klõpsake juhteksemplari</a:t>
            </a:r>
          </a:p>
        </p:txBody>
      </p:sp>
      <p:sp>
        <p:nvSpPr>
          <p:cNvPr id="14" name="Teksti kohatäide 3">
            <a:extLst>
              <a:ext uri="{FF2B5EF4-FFF2-40B4-BE49-F238E27FC236}">
                <a16:creationId xmlns:a16="http://schemas.microsoft.com/office/drawing/2014/main" id="{DDD7C214-E8B5-4217-8198-8465EE75FB3B}"/>
              </a:ext>
            </a:extLst>
          </p:cNvPr>
          <p:cNvSpPr>
            <a:spLocks noGrp="1"/>
          </p:cNvSpPr>
          <p:nvPr>
            <p:ph type="body" sz="quarter" idx="10"/>
          </p:nvPr>
        </p:nvSpPr>
        <p:spPr>
          <a:xfrm>
            <a:off x="457003" y="3908094"/>
            <a:ext cx="7186443" cy="992141"/>
          </a:xfrm>
          <a:prstGeom prst="rect">
            <a:avLst/>
          </a:prstGeom>
        </p:spPr>
        <p:txBody>
          <a:bodyPr/>
          <a:lstStyle>
            <a:lvl1pPr marL="0" indent="0">
              <a:lnSpc>
                <a:spcPct val="100000"/>
              </a:lnSpc>
              <a:spcBef>
                <a:spcPts val="0"/>
              </a:spcBef>
              <a:buNone/>
              <a:defRPr/>
            </a:lvl1pPr>
          </a:lstStyle>
          <a:p>
            <a:pPr lvl="0"/>
            <a:r>
              <a:rPr lang="et-EE"/>
              <a:t>Klõpsake juhteksemplari tekstilaadide redigeerimiseks</a:t>
            </a:r>
          </a:p>
        </p:txBody>
      </p:sp>
    </p:spTree>
    <p:extLst>
      <p:ext uri="{BB962C8B-B14F-4D97-AF65-F5344CB8AC3E}">
        <p14:creationId xmlns:p14="http://schemas.microsoft.com/office/powerpoint/2010/main" val="382199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Vaheslaid variant 2 noolgraafikaga">
    <p:bg>
      <p:bgPr>
        <a:solidFill>
          <a:schemeClr val="bg1"/>
        </a:solidFill>
        <a:effectLst/>
      </p:bgPr>
    </p:bg>
    <p:spTree>
      <p:nvGrpSpPr>
        <p:cNvPr id="1" name=""/>
        <p:cNvGrpSpPr/>
        <p:nvPr/>
      </p:nvGrpSpPr>
      <p:grpSpPr>
        <a:xfrm>
          <a:off x="0" y="0"/>
          <a:ext cx="0" cy="0"/>
          <a:chOff x="0" y="0"/>
          <a:chExt cx="0" cy="0"/>
        </a:xfrm>
      </p:grpSpPr>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199" y="1998122"/>
            <a:ext cx="10515600" cy="1325563"/>
          </a:xfrm>
          <a:prstGeom prst="rect">
            <a:avLst/>
          </a:prstGeom>
        </p:spPr>
        <p:txBody>
          <a:bodyPr/>
          <a:lstStyle>
            <a:lvl1pPr algn="ctr">
              <a:defRPr>
                <a:solidFill>
                  <a:schemeClr val="tx2"/>
                </a:solidFill>
              </a:defRPr>
            </a:lvl1pPr>
          </a:lstStyle>
          <a:p>
            <a:r>
              <a:rPr lang="et-EE"/>
              <a:t>Klõpsake juhteksemplari pealkirja laadi redigeerimiseks</a:t>
            </a:r>
          </a:p>
        </p:txBody>
      </p:sp>
      <p:sp>
        <p:nvSpPr>
          <p:cNvPr id="10" name="Teksti kohatäide 9">
            <a:extLst>
              <a:ext uri="{FF2B5EF4-FFF2-40B4-BE49-F238E27FC236}">
                <a16:creationId xmlns:a16="http://schemas.microsoft.com/office/drawing/2014/main" id="{EFA07479-FEBE-4CE0-BAE5-A53925EFFDA4}"/>
              </a:ext>
            </a:extLst>
          </p:cNvPr>
          <p:cNvSpPr>
            <a:spLocks noGrp="1"/>
          </p:cNvSpPr>
          <p:nvPr>
            <p:ph type="body" sz="quarter" idx="10"/>
          </p:nvPr>
        </p:nvSpPr>
        <p:spPr>
          <a:xfrm>
            <a:off x="838198" y="3648075"/>
            <a:ext cx="10515601" cy="1001713"/>
          </a:xfrm>
          <a:prstGeom prst="rect">
            <a:avLst/>
          </a:prstGeom>
        </p:spPr>
        <p:txBody>
          <a:bodyPr/>
          <a:lstStyle>
            <a:lvl1pPr marL="0" indent="0" algn="ctr">
              <a:buNone/>
              <a:defRPr>
                <a:solidFill>
                  <a:schemeClr val="tx2"/>
                </a:solidFill>
              </a:defRPr>
            </a:lvl1pPr>
          </a:lstStyle>
          <a:p>
            <a:pPr lvl="0"/>
            <a:r>
              <a:rPr lang="et-EE"/>
              <a:t>Klõpsake juhteksemplari tekstilaadide redigeerimiseks</a:t>
            </a:r>
          </a:p>
        </p:txBody>
      </p:sp>
      <p:pic>
        <p:nvPicPr>
          <p:cNvPr id="5" name="Pilt 4">
            <a:extLst>
              <a:ext uri="{FF2B5EF4-FFF2-40B4-BE49-F238E27FC236}">
                <a16:creationId xmlns:a16="http://schemas.microsoft.com/office/drawing/2014/main" id="{E062E339-7804-498E-84C8-DEEEFC42C8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07" r="3368" b="5808"/>
          <a:stretch/>
        </p:blipFill>
        <p:spPr>
          <a:xfrm>
            <a:off x="-9525" y="4389935"/>
            <a:ext cx="12192000" cy="2468066"/>
          </a:xfrm>
          <a:prstGeom prst="rect">
            <a:avLst/>
          </a:prstGeom>
        </p:spPr>
      </p:pic>
    </p:spTree>
    <p:extLst>
      <p:ext uri="{BB962C8B-B14F-4D97-AF65-F5344CB8AC3E}">
        <p14:creationId xmlns:p14="http://schemas.microsoft.com/office/powerpoint/2010/main" val="125536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Vaheslaid variant 1 noolgraafikaga">
    <p:bg>
      <p:bgPr>
        <a:solidFill>
          <a:schemeClr val="tx2"/>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B8F81FE3-E98B-4B81-B9E5-76263B22B6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40" r="6465" b="7011"/>
          <a:stretch/>
        </p:blipFill>
        <p:spPr>
          <a:xfrm>
            <a:off x="-1" y="4859878"/>
            <a:ext cx="12192001" cy="1998122"/>
          </a:xfrm>
          <a:prstGeom prst="rect">
            <a:avLst/>
          </a:prstGeom>
        </p:spPr>
      </p:pic>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199" y="1998122"/>
            <a:ext cx="10515600" cy="1542247"/>
          </a:xfrm>
          <a:prstGeom prst="rect">
            <a:avLst/>
          </a:prstGeom>
        </p:spPr>
        <p:txBody>
          <a:bodyPr/>
          <a:lstStyle>
            <a:lvl1pPr algn="ctr">
              <a:lnSpc>
                <a:spcPct val="100000"/>
              </a:lnSpc>
              <a:defRPr>
                <a:solidFill>
                  <a:schemeClr val="bg1"/>
                </a:solidFill>
              </a:defRPr>
            </a:lvl1pPr>
          </a:lstStyle>
          <a:p>
            <a:r>
              <a:rPr lang="et-EE"/>
              <a:t>Klõpsake juhteksemplari pealkirja laadi redigeerimiseks</a:t>
            </a:r>
          </a:p>
        </p:txBody>
      </p:sp>
      <p:sp>
        <p:nvSpPr>
          <p:cNvPr id="10" name="Teksti kohatäide 9">
            <a:extLst>
              <a:ext uri="{FF2B5EF4-FFF2-40B4-BE49-F238E27FC236}">
                <a16:creationId xmlns:a16="http://schemas.microsoft.com/office/drawing/2014/main" id="{EFA07479-FEBE-4CE0-BAE5-A53925EFFDA4}"/>
              </a:ext>
            </a:extLst>
          </p:cNvPr>
          <p:cNvSpPr>
            <a:spLocks noGrp="1"/>
          </p:cNvSpPr>
          <p:nvPr>
            <p:ph type="body" sz="quarter" idx="10"/>
          </p:nvPr>
        </p:nvSpPr>
        <p:spPr>
          <a:xfrm>
            <a:off x="838198" y="3648075"/>
            <a:ext cx="10515601" cy="1001713"/>
          </a:xfrm>
          <a:prstGeom prst="rect">
            <a:avLst/>
          </a:prstGeom>
        </p:spPr>
        <p:txBody>
          <a:bodyPr/>
          <a:lstStyle>
            <a:lvl1pPr marL="0" indent="0" algn="ctr">
              <a:lnSpc>
                <a:spcPct val="100000"/>
              </a:lnSpc>
              <a:spcBef>
                <a:spcPts val="0"/>
              </a:spcBef>
              <a:buNone/>
              <a:defRPr>
                <a:solidFill>
                  <a:schemeClr val="bg1"/>
                </a:solidFill>
              </a:defRPr>
            </a:lvl1pPr>
          </a:lstStyle>
          <a:p>
            <a:pPr lvl="0"/>
            <a:r>
              <a:rPr lang="et-EE"/>
              <a:t>Klõpsake juhteksemplari tekstilaadide redigeerimiseks</a:t>
            </a:r>
          </a:p>
        </p:txBody>
      </p:sp>
    </p:spTree>
    <p:extLst>
      <p:ext uri="{BB962C8B-B14F-4D97-AF65-F5344CB8AC3E}">
        <p14:creationId xmlns:p14="http://schemas.microsoft.com/office/powerpoint/2010/main" val="39226699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isuslaid variant 5 tühi">
    <p:spTree>
      <p:nvGrpSpPr>
        <p:cNvPr id="1" name=""/>
        <p:cNvGrpSpPr/>
        <p:nvPr/>
      </p:nvGrpSpPr>
      <p:grpSpPr>
        <a:xfrm>
          <a:off x="0" y="0"/>
          <a:ext cx="0" cy="0"/>
          <a:chOff x="0" y="0"/>
          <a:chExt cx="0" cy="0"/>
        </a:xfrm>
      </p:grpSpPr>
      <p:sp>
        <p:nvSpPr>
          <p:cNvPr id="2" name="Pealkiri 3">
            <a:extLst>
              <a:ext uri="{FF2B5EF4-FFF2-40B4-BE49-F238E27FC236}">
                <a16:creationId xmlns:a16="http://schemas.microsoft.com/office/drawing/2014/main" id="{529F12C3-4B76-4F13-9CD3-383B59FCD49D}"/>
              </a:ext>
            </a:extLst>
          </p:cNvPr>
          <p:cNvSpPr>
            <a:spLocks noGrp="1"/>
          </p:cNvSpPr>
          <p:nvPr>
            <p:ph type="title"/>
          </p:nvPr>
        </p:nvSpPr>
        <p:spPr>
          <a:xfrm>
            <a:off x="528637" y="592932"/>
            <a:ext cx="11134727" cy="778668"/>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Tree>
    <p:extLst>
      <p:ext uri="{BB962C8B-B14F-4D97-AF65-F5344CB8AC3E}">
        <p14:creationId xmlns:p14="http://schemas.microsoft.com/office/powerpoint/2010/main" val="2307882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õpuslaid visiooniga">
    <p:bg>
      <p:bgPr>
        <a:solidFill>
          <a:schemeClr val="accent1"/>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D9BC9B2-0112-4298-9CE9-2E9D1EAD2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5" name="Pilt 4">
            <a:hlinkClick r:id="rId3"/>
            <a:extLst>
              <a:ext uri="{FF2B5EF4-FFF2-40B4-BE49-F238E27FC236}">
                <a16:creationId xmlns:a16="http://schemas.microsoft.com/office/drawing/2014/main" id="{884B9C6D-FC77-44B9-9CD5-47088CBE2CBA}"/>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703860" y="4982723"/>
            <a:ext cx="302644" cy="302644"/>
          </a:xfrm>
          <a:prstGeom prst="rect">
            <a:avLst/>
          </a:prstGeom>
        </p:spPr>
      </p:pic>
      <p:pic>
        <p:nvPicPr>
          <p:cNvPr id="6" name="Pilt 5">
            <a:hlinkClick r:id="rId6"/>
            <a:extLst>
              <a:ext uri="{FF2B5EF4-FFF2-40B4-BE49-F238E27FC236}">
                <a16:creationId xmlns:a16="http://schemas.microsoft.com/office/drawing/2014/main" id="{8D9D6F08-FBCF-4E4B-B51B-993A2F84023A}"/>
              </a:ext>
            </a:extLst>
          </p:cNvPr>
          <p:cNvPicPr>
            <a:picLocks noChangeAspect="1"/>
          </p:cNvPicPr>
          <p:nvPr userDrawn="1"/>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094878" y="4982722"/>
            <a:ext cx="302645" cy="302645"/>
          </a:xfrm>
          <a:prstGeom prst="rect">
            <a:avLst/>
          </a:prstGeom>
        </p:spPr>
      </p:pic>
      <p:pic>
        <p:nvPicPr>
          <p:cNvPr id="10" name="Pilt 9">
            <a:hlinkClick r:id="rId9"/>
            <a:extLst>
              <a:ext uri="{FF2B5EF4-FFF2-40B4-BE49-F238E27FC236}">
                <a16:creationId xmlns:a16="http://schemas.microsoft.com/office/drawing/2014/main" id="{789E4404-0752-473D-910C-9146ACF30BE4}"/>
              </a:ext>
            </a:extLst>
          </p:cNvPr>
          <p:cNvPicPr>
            <a:picLocks noChangeAspect="1"/>
          </p:cNvPicPr>
          <p:nvPr userDrawn="1"/>
        </p:nvPicPr>
        <p:blipFill>
          <a:blip r:embed="rId10" cstate="screen">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88968" y="4982722"/>
            <a:ext cx="302644" cy="302644"/>
          </a:xfrm>
          <a:prstGeom prst="rect">
            <a:avLst/>
          </a:prstGeom>
        </p:spPr>
      </p:pic>
      <p:pic>
        <p:nvPicPr>
          <p:cNvPr id="11" name="Pilt 10">
            <a:hlinkClick r:id="rId12"/>
            <a:extLst>
              <a:ext uri="{FF2B5EF4-FFF2-40B4-BE49-F238E27FC236}">
                <a16:creationId xmlns:a16="http://schemas.microsoft.com/office/drawing/2014/main" id="{5FAA733C-3EEA-47D0-A078-FAB28FE772FA}"/>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876913" y="4982722"/>
            <a:ext cx="302645" cy="302645"/>
          </a:xfrm>
          <a:prstGeom prst="rect">
            <a:avLst/>
          </a:prstGeom>
        </p:spPr>
      </p:pic>
      <p:sp>
        <p:nvSpPr>
          <p:cNvPr id="12" name="TextBox 11">
            <a:extLst>
              <a:ext uri="{FF2B5EF4-FFF2-40B4-BE49-F238E27FC236}">
                <a16:creationId xmlns:a16="http://schemas.microsoft.com/office/drawing/2014/main" id="{A4807277-C9EB-423C-978C-4A01A4C8BF83}"/>
              </a:ext>
            </a:extLst>
          </p:cNvPr>
          <p:cNvSpPr txBox="1"/>
          <p:nvPr userDrawn="1"/>
        </p:nvSpPr>
        <p:spPr>
          <a:xfrm>
            <a:off x="354735" y="2909336"/>
            <a:ext cx="8085578" cy="861774"/>
          </a:xfrm>
          <a:prstGeom prst="rect">
            <a:avLst/>
          </a:prstGeom>
          <a:noFill/>
        </p:spPr>
        <p:txBody>
          <a:bodyPr wrap="square" rtlCol="0">
            <a:spAutoFit/>
          </a:bodyPr>
          <a:lstStyle/>
          <a:p>
            <a:pPr algn="ctr"/>
            <a:r>
              <a:rPr lang="et-EE" sz="5000">
                <a:solidFill>
                  <a:schemeClr val="bg1"/>
                </a:solidFill>
                <a:latin typeface="Arial" panose="020B0604020202020204" pitchFamily="34" charset="0"/>
                <a:ea typeface="Roboto Condensed Light" panose="02000000000000000000" pitchFamily="2" charset="0"/>
                <a:cs typeface="Arial" panose="020B0604020202020204" pitchFamily="34" charset="0"/>
              </a:rPr>
              <a:t>Muretult kohale!</a:t>
            </a:r>
            <a:endParaRPr lang="en-EE" sz="5000">
              <a:solidFill>
                <a:schemeClr val="bg1"/>
              </a:solidFill>
              <a:latin typeface="Arial" panose="020B0604020202020204" pitchFamily="34" charset="0"/>
              <a:ea typeface="Roboto Condensed Light"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5CB70D21-4215-492C-9595-9CEEBBF0282B}"/>
              </a:ext>
            </a:extLst>
          </p:cNvPr>
          <p:cNvSpPr txBox="1"/>
          <p:nvPr userDrawn="1"/>
        </p:nvSpPr>
        <p:spPr>
          <a:xfrm>
            <a:off x="2929940" y="4317837"/>
            <a:ext cx="2935166" cy="523220"/>
          </a:xfrm>
          <a:prstGeom prst="rect">
            <a:avLst/>
          </a:prstGeom>
          <a:noFill/>
        </p:spPr>
        <p:txBody>
          <a:bodyPr wrap="square" rtlCol="0">
            <a:spAutoFit/>
          </a:bodyPr>
          <a:lstStyle/>
          <a:p>
            <a:pPr algn="ctr"/>
            <a:r>
              <a:rPr lang="et-EE" sz="1400">
                <a:solidFill>
                  <a:schemeClr val="bg1"/>
                </a:solidFill>
                <a:latin typeface="Arial" panose="020B0604020202020204" pitchFamily="34" charset="0"/>
                <a:ea typeface="Roboto Light" panose="02000000000000000000" pitchFamily="2" charset="0"/>
                <a:cs typeface="Arial" panose="020B0604020202020204" pitchFamily="34" charset="0"/>
              </a:rPr>
              <a:t>Jälgi meie tegemisi</a:t>
            </a:r>
          </a:p>
          <a:p>
            <a:pPr algn="ctr"/>
            <a:r>
              <a:rPr lang="et-EE" sz="1400" b="1">
                <a:solidFill>
                  <a:schemeClr val="bg1"/>
                </a:solidFill>
                <a:latin typeface="Arial" panose="020B0604020202020204" pitchFamily="34" charset="0"/>
                <a:ea typeface="Roboto Light" panose="02000000000000000000" pitchFamily="2" charset="0"/>
                <a:cs typeface="Arial" panose="020B0604020202020204" pitchFamily="34" charset="0"/>
              </a:rPr>
              <a:t>www.transpordiamet.ee</a:t>
            </a:r>
            <a:endParaRPr lang="en-EE" sz="1400" b="1">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pic>
        <p:nvPicPr>
          <p:cNvPr id="14" name="Picture 8">
            <a:extLst>
              <a:ext uri="{FF2B5EF4-FFF2-40B4-BE49-F238E27FC236}">
                <a16:creationId xmlns:a16="http://schemas.microsoft.com/office/drawing/2014/main" id="{FB648915-9825-4BA5-8596-E1E5CB1C0D0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6840456" y="2936"/>
            <a:ext cx="5328140" cy="4666827"/>
          </a:xfrm>
          <a:prstGeom prst="rect">
            <a:avLst/>
          </a:prstGeom>
        </p:spPr>
      </p:pic>
    </p:spTree>
    <p:extLst>
      <p:ext uri="{BB962C8B-B14F-4D97-AF65-F5344CB8AC3E}">
        <p14:creationId xmlns:p14="http://schemas.microsoft.com/office/powerpoint/2010/main" val="25622910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hasCustomPrompt="1"/>
          </p:nvPr>
        </p:nvSpPr>
        <p:spPr>
          <a:xfrm>
            <a:off x="528639" y="1283677"/>
            <a:ext cx="5309454" cy="492906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Teema: THK eriobjekti kinnitamine - </a:t>
            </a:r>
            <a:r>
              <a:rPr kumimoji="0" lang="et-EE" sz="1800" b="0" i="0" u="none" strike="noStrike" kern="1200" cap="none" spc="0" normalizeH="0" baseline="0" noProof="0" err="1">
                <a:ln>
                  <a:noFill/>
                </a:ln>
                <a:solidFill>
                  <a:prstClr val="black"/>
                </a:solidFill>
                <a:effectLst/>
                <a:uLnTx/>
                <a:uFillTx/>
                <a:latin typeface="Calibri" panose="020F0502020204030204"/>
                <a:ea typeface="+mn-ea"/>
                <a:cs typeface="+mn-cs"/>
              </a:rPr>
              <a:t>Kiiu</a:t>
            </a: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-Soodla tee uue teelõigu ehitus </a:t>
            </a:r>
            <a:r>
              <a:rPr kumimoji="0" lang="et-EE" sz="1800" b="0" i="0" u="none" strike="noStrike" kern="1200" cap="none" spc="0" normalizeH="0" baseline="0" noProof="0" err="1">
                <a:ln>
                  <a:noFill/>
                </a:ln>
                <a:solidFill>
                  <a:prstClr val="black"/>
                </a:solidFill>
                <a:effectLst/>
                <a:uLnTx/>
                <a:uFillTx/>
                <a:latin typeface="Calibri" panose="020F0502020204030204"/>
                <a:ea typeface="+mn-ea"/>
                <a:cs typeface="+mn-cs"/>
              </a:rPr>
              <a:t>Kiiu</a:t>
            </a: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 asulast mööda koos olemasoleva tee üleandmisega Kuusalu vallale.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Toetab </a:t>
            </a:r>
            <a:r>
              <a:rPr kumimoji="0" lang="et-EE" sz="1800" b="0" i="0" u="none" strike="noStrike" kern="1200" cap="none" spc="0" normalizeH="0" baseline="0" noProof="0" err="1">
                <a:ln>
                  <a:noFill/>
                </a:ln>
                <a:solidFill>
                  <a:prstClr val="black"/>
                </a:solidFill>
                <a:effectLst/>
                <a:uLnTx/>
                <a:uFillTx/>
                <a:latin typeface="Calibri" panose="020F0502020204030204"/>
                <a:ea typeface="+mn-ea"/>
                <a:cs typeface="+mn-cs"/>
              </a:rPr>
              <a:t>TRAM-i</a:t>
            </a: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 suurt sihti: Planeerime ja ehitame transpordiliikide üleselt tarka ning vajaduspõhist taristut ja liikuvuslahendusi nii, et nende </a:t>
            </a:r>
            <a:r>
              <a:rPr kumimoji="0" lang="et-EE" sz="1800" b="0" i="0" u="none" strike="noStrike" kern="1200" cap="none" spc="0" normalizeH="0" baseline="0" noProof="0" err="1">
                <a:ln>
                  <a:noFill/>
                </a:ln>
                <a:solidFill>
                  <a:prstClr val="black"/>
                </a:solidFill>
                <a:effectLst/>
                <a:uLnTx/>
                <a:uFillTx/>
                <a:latin typeface="Calibri" panose="020F0502020204030204"/>
                <a:ea typeface="+mn-ea"/>
                <a:cs typeface="+mn-cs"/>
              </a:rPr>
              <a:t>sotsiaal-majanduslik</a:t>
            </a: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 kasu oleks suurim.</a:t>
            </a:r>
            <a:endParaRPr kumimoji="0" lang="et-EE"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t-EE"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Vajalik investeering: RE vahendid 0,85 mln €</a:t>
            </a:r>
            <a:endParaRPr kumimoji="0" lang="et-EE" sz="1800" b="0" i="0" u="none" strike="noStrike" kern="1200" cap="none" spc="0" normalizeH="0" baseline="0" noProof="0">
              <a:ln>
                <a:noFill/>
              </a:ln>
              <a:solidFill>
                <a:prstClr val="black"/>
              </a:solidFill>
              <a:effectLst/>
              <a:uLnTx/>
              <a:uFillTx/>
              <a:latin typeface="Calibri" panose="020F0502020204030204"/>
              <a:ea typeface="+mn-ea"/>
              <a:cs typeface="Calibri"/>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Investeeringu periood: 2023-2028 a</a:t>
            </a:r>
            <a:endParaRPr kumimoji="0" lang="et-EE" sz="1800" b="0" i="0" u="none" strike="noStrike" kern="1200" cap="none" spc="0" normalizeH="0" baseline="0" noProof="0">
              <a:ln>
                <a:noFill/>
              </a:ln>
              <a:solidFill>
                <a:prstClr val="black"/>
              </a:solidFill>
              <a:effectLst/>
              <a:highlight>
                <a:srgbClr val="FFFF00"/>
              </a:highlight>
              <a:uLnTx/>
              <a:uFillTx/>
              <a:latin typeface="Calibri" panose="020F0502020204030204"/>
              <a:ea typeface="+mn-ea"/>
              <a:cs typeface="+mn-cs"/>
            </a:endParaRPr>
          </a:p>
          <a:p>
            <a:pPr lvl="0"/>
            <a:endParaRPr lang="et-EE"/>
          </a:p>
        </p:txBody>
      </p:sp>
      <p:sp>
        <p:nvSpPr>
          <p:cNvPr id="4" name="Pealkiri 3">
            <a:extLst>
              <a:ext uri="{FF2B5EF4-FFF2-40B4-BE49-F238E27FC236}">
                <a16:creationId xmlns:a16="http://schemas.microsoft.com/office/drawing/2014/main" id="{342CC4D2-D355-431F-9DC7-2087E134F30A}"/>
              </a:ext>
            </a:extLst>
          </p:cNvPr>
          <p:cNvSpPr>
            <a:spLocks noGrp="1"/>
          </p:cNvSpPr>
          <p:nvPr>
            <p:ph type="title" hasCustomPrompt="1"/>
          </p:nvPr>
        </p:nvSpPr>
        <p:spPr>
          <a:xfrm>
            <a:off x="528637" y="592932"/>
            <a:ext cx="10901361" cy="506106"/>
          </a:xfrm>
          <a:prstGeom prst="rect">
            <a:avLst/>
          </a:prstGeom>
        </p:spPr>
        <p:txBody>
          <a:bodyPr/>
          <a:lstStyle>
            <a:lvl1pPr>
              <a:defRPr sz="4200">
                <a:solidFill>
                  <a:schemeClr val="accent1"/>
                </a:solidFill>
              </a:defRPr>
            </a:lvl1pPr>
          </a:lstStyle>
          <a:p>
            <a:r>
              <a:rPr kumimoji="0" lang="et-EE" sz="3200" b="1" i="0" u="none" strike="noStrike" kern="1200" cap="none" spc="0" normalizeH="0" baseline="0" noProof="0">
                <a:ln>
                  <a:noFill/>
                </a:ln>
                <a:solidFill>
                  <a:srgbClr val="0070C0"/>
                </a:solidFill>
                <a:effectLst/>
                <a:uLnTx/>
                <a:uFillTx/>
                <a:latin typeface="Calibri" panose="020F0502020204030204"/>
                <a:ea typeface="+mj-ea"/>
                <a:cs typeface="+mj-cs"/>
              </a:rPr>
              <a:t>Juhtkonnale otsustamiseks</a:t>
            </a:r>
            <a:endParaRPr lang="et-EE"/>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6120546" y="1283677"/>
            <a:ext cx="5309454" cy="4929066"/>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Otsus: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i-FI" sz="1800" b="0" i="0" u="none" strike="noStrike" kern="1200" cap="none" spc="0" normalizeH="0" baseline="0" noProof="0" err="1">
                <a:ln>
                  <a:noFill/>
                </a:ln>
                <a:solidFill>
                  <a:prstClr val="black"/>
                </a:solidFill>
                <a:effectLst/>
                <a:uLnTx/>
                <a:uFillTx/>
                <a:latin typeface="Calibri" panose="020F0502020204030204"/>
                <a:ea typeface="+mn-ea"/>
                <a:cs typeface="+mn-cs"/>
              </a:rPr>
              <a:t>Ki</a:t>
            </a:r>
            <a:r>
              <a:rPr kumimoji="0" lang="et-EE" sz="1800" b="0" i="0" u="none" strike="noStrike" kern="1200" cap="none" spc="0" normalizeH="0" baseline="0" noProof="0" err="1">
                <a:ln>
                  <a:noFill/>
                </a:ln>
                <a:solidFill>
                  <a:prstClr val="black"/>
                </a:solidFill>
                <a:effectLst/>
                <a:uLnTx/>
                <a:uFillTx/>
                <a:latin typeface="Calibri" panose="020F0502020204030204"/>
                <a:ea typeface="+mn-ea"/>
                <a:cs typeface="+mn-cs"/>
              </a:rPr>
              <a:t>nnitada</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THK eriobjekt </a:t>
            </a:r>
            <a:r>
              <a:rPr kumimoji="0" lang="et-EE" sz="1800" b="0" i="0" u="none" strike="noStrike" kern="1200" cap="none" spc="0" normalizeH="0" baseline="0" noProof="0" err="1">
                <a:ln>
                  <a:noFill/>
                </a:ln>
                <a:solidFill>
                  <a:prstClr val="black"/>
                </a:solidFill>
                <a:effectLst/>
                <a:uLnTx/>
                <a:uFillTx/>
                <a:latin typeface="Calibri" panose="020F0502020204030204"/>
                <a:ea typeface="+mn-ea"/>
                <a:cs typeface="+mn-cs"/>
              </a:rPr>
              <a:t>Kiiu</a:t>
            </a: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-Soodla tee uue teelõigu ehitus </a:t>
            </a:r>
            <a:r>
              <a:rPr kumimoji="0" lang="et-EE" sz="1800" b="0" i="0" u="none" strike="noStrike" kern="1200" cap="none" spc="0" normalizeH="0" baseline="0" noProof="0" err="1">
                <a:ln>
                  <a:noFill/>
                </a:ln>
                <a:solidFill>
                  <a:prstClr val="black"/>
                </a:solidFill>
                <a:effectLst/>
                <a:uLnTx/>
                <a:uFillTx/>
                <a:latin typeface="Calibri" panose="020F0502020204030204"/>
                <a:ea typeface="+mn-ea"/>
                <a:cs typeface="+mn-cs"/>
              </a:rPr>
              <a:t>Kiiu</a:t>
            </a: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 asulast mööda koos olemasoleva tee üleandmisega Kuusalu vallale alljärgnevatel lisatingimustel: arendaja annab riigile tasuta üle tee ehitamiseks ja haldamiseks vajaliku kinnistu; KOV või arendaja finantseerivad uue tee äärde kergliiklustee ja valgustuse rajamist ning haldamist; vajadusel muudetakse planeeringut. Peamised riskid: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Arendaja ja KOV ei nõustu lisatingimustega – sel juhul teostatakse olemasolevale teele rekonstrueerimine.</a:t>
            </a:r>
            <a:endParaRPr kumimoji="0" lang="fi-FI" sz="1800" b="0" i="0" u="none" strike="noStrike" kern="1200" cap="none" spc="0" normalizeH="0" baseline="0" noProof="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t-EE" sz="1800" b="0" i="0" u="none" strike="noStrike" kern="1200" cap="none" spc="0" normalizeH="0" baseline="0" noProof="0">
                <a:ln>
                  <a:noFill/>
                </a:ln>
                <a:solidFill>
                  <a:prstClr val="black"/>
                </a:solidFill>
                <a:effectLst/>
                <a:uLnTx/>
                <a:uFillTx/>
                <a:latin typeface="Calibri" panose="020F0502020204030204"/>
                <a:ea typeface="+mn-ea"/>
                <a:cs typeface="+mn-cs"/>
              </a:rPr>
              <a:t>KOV ei nõustu olemasoleva tee vastu võtmisega kohalikuks teeks -  </a:t>
            </a:r>
            <a:r>
              <a:rPr kumimoji="0" lang="fi-FI" sz="1800" b="0" i="0" u="none" strike="noStrike" kern="1200" cap="none" spc="0" normalizeH="0" baseline="0" noProof="0" err="1">
                <a:ln>
                  <a:noFill/>
                </a:ln>
                <a:solidFill>
                  <a:prstClr val="black"/>
                </a:solidFill>
                <a:effectLst/>
                <a:uLnTx/>
                <a:uFillTx/>
                <a:latin typeface="Calibri" panose="020F0502020204030204"/>
                <a:ea typeface="+mn-ea"/>
                <a:cs typeface="+mn-cs"/>
              </a:rPr>
              <a:t>sel</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err="1">
                <a:ln>
                  <a:noFill/>
                </a:ln>
                <a:solidFill>
                  <a:prstClr val="black"/>
                </a:solidFill>
                <a:effectLst/>
                <a:uLnTx/>
                <a:uFillTx/>
                <a:latin typeface="Calibri" panose="020F0502020204030204"/>
                <a:ea typeface="+mn-ea"/>
                <a:cs typeface="+mn-cs"/>
              </a:rPr>
              <a:t>juhul</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err="1">
                <a:ln>
                  <a:noFill/>
                </a:ln>
                <a:solidFill>
                  <a:prstClr val="black"/>
                </a:solidFill>
                <a:effectLst/>
                <a:uLnTx/>
                <a:uFillTx/>
                <a:latin typeface="Calibri" panose="020F0502020204030204"/>
                <a:ea typeface="+mn-ea"/>
                <a:cs typeface="+mn-cs"/>
              </a:rPr>
              <a:t>teostatakse</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err="1">
                <a:ln>
                  <a:noFill/>
                </a:ln>
                <a:solidFill>
                  <a:prstClr val="black"/>
                </a:solidFill>
                <a:effectLst/>
                <a:uLnTx/>
                <a:uFillTx/>
                <a:latin typeface="Calibri" panose="020F0502020204030204"/>
                <a:ea typeface="+mn-ea"/>
                <a:cs typeface="+mn-cs"/>
              </a:rPr>
              <a:t>olemasolevale</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err="1">
                <a:ln>
                  <a:noFill/>
                </a:ln>
                <a:solidFill>
                  <a:prstClr val="black"/>
                </a:solidFill>
                <a:effectLst/>
                <a:uLnTx/>
                <a:uFillTx/>
                <a:latin typeface="Calibri" panose="020F0502020204030204"/>
                <a:ea typeface="+mn-ea"/>
                <a:cs typeface="+mn-cs"/>
              </a:rPr>
              <a:t>teele</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fi-FI" sz="1800" b="0" i="0" u="none" strike="noStrike" kern="1200" cap="none" spc="0" normalizeH="0" baseline="0" noProof="0" err="1">
                <a:ln>
                  <a:noFill/>
                </a:ln>
                <a:solidFill>
                  <a:prstClr val="black"/>
                </a:solidFill>
                <a:effectLst/>
                <a:uLnTx/>
                <a:uFillTx/>
                <a:latin typeface="Calibri" panose="020F0502020204030204"/>
                <a:ea typeface="+mn-ea"/>
                <a:cs typeface="+mn-cs"/>
              </a:rPr>
              <a:t>rekonstrueerimine</a:t>
            </a:r>
            <a:r>
              <a:rPr kumimoji="0" lang="fi-FI" sz="1800" b="0" i="0" u="none" strike="noStrike" kern="1200" cap="none" spc="0" normalizeH="0" baseline="0" noProof="0">
                <a:ln>
                  <a:noFill/>
                </a:ln>
                <a:solidFill>
                  <a:prstClr val="black"/>
                </a:solidFill>
                <a:effectLst/>
                <a:uLnTx/>
                <a:uFillTx/>
                <a:latin typeface="Calibri" panose="020F0502020204030204"/>
                <a:ea typeface="+mn-ea"/>
                <a:cs typeface="+mn-cs"/>
              </a:rPr>
              <a:t>.</a:t>
            </a:r>
          </a:p>
          <a:p>
            <a:pPr lvl="0"/>
            <a:endParaRPr lang="et-EE"/>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3200" y="0"/>
            <a:ext cx="4618800" cy="4042172"/>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2146301"/>
            <a:ext cx="7518400" cy="108022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3272693"/>
            <a:ext cx="10901362" cy="2940050"/>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isuslaid variant 2">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16" name="Picture Placeholder 3">
            <a:extLst>
              <a:ext uri="{FF2B5EF4-FFF2-40B4-BE49-F238E27FC236}">
                <a16:creationId xmlns:a16="http://schemas.microsoft.com/office/drawing/2014/main" id="{BA51A0F6-6BC1-4869-9F69-1D2C6EF18DFB}"/>
              </a:ext>
            </a:extLst>
          </p:cNvPr>
          <p:cNvSpPr>
            <a:spLocks noGrp="1"/>
          </p:cNvSpPr>
          <p:nvPr>
            <p:ph type="pic" sz="quarter" idx="12" hasCustomPrompt="1"/>
          </p:nvPr>
        </p:nvSpPr>
        <p:spPr>
          <a:xfrm>
            <a:off x="10954139" y="5620138"/>
            <a:ext cx="1237861" cy="1237862"/>
          </a:xfrm>
          <a:prstGeom prst="rect">
            <a:avLst/>
          </a:prstGeom>
          <a:noFill/>
        </p:spPr>
        <p:txBody>
          <a:bodyPr anchor="ctr"/>
          <a:lstStyle>
            <a:lvl1pPr marL="0" indent="0" algn="ctr">
              <a:buNone/>
              <a:defRPr sz="1800">
                <a:solidFill>
                  <a:srgbClr val="000000"/>
                </a:solidFill>
              </a:defRPr>
            </a:lvl1pPr>
          </a:lstStyle>
          <a:p>
            <a:r>
              <a:rPr lang="et-EE"/>
              <a:t>Lisa ikoon</a:t>
            </a:r>
            <a:endParaRPr lang="en-GB"/>
          </a:p>
        </p:txBody>
      </p:sp>
      <p:sp>
        <p:nvSpPr>
          <p:cNvPr id="7" name="Teksti kohatäide 2">
            <a:extLst>
              <a:ext uri="{FF2B5EF4-FFF2-40B4-BE49-F238E27FC236}">
                <a16:creationId xmlns:a16="http://schemas.microsoft.com/office/drawing/2014/main" id="{5B626DFC-3EBC-4FF6-90F9-E8A238720444}"/>
              </a:ext>
            </a:extLst>
          </p:cNvPr>
          <p:cNvSpPr>
            <a:spLocks noGrp="1"/>
          </p:cNvSpPr>
          <p:nvPr>
            <p:ph type="body" sz="quarter" idx="10"/>
          </p:nvPr>
        </p:nvSpPr>
        <p:spPr>
          <a:xfrm>
            <a:off x="528637" y="2146301"/>
            <a:ext cx="10425501"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B269EAE5-EB44-4B93-9243-6B57F58B373A}"/>
              </a:ext>
            </a:extLst>
          </p:cNvPr>
          <p:cNvSpPr>
            <a:spLocks noGrp="1"/>
          </p:cNvSpPr>
          <p:nvPr>
            <p:ph type="title"/>
          </p:nvPr>
        </p:nvSpPr>
        <p:spPr>
          <a:xfrm>
            <a:off x="528638" y="592931"/>
            <a:ext cx="104255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9" name="Teksti kohatäide 5">
            <a:extLst>
              <a:ext uri="{FF2B5EF4-FFF2-40B4-BE49-F238E27FC236}">
                <a16:creationId xmlns:a16="http://schemas.microsoft.com/office/drawing/2014/main" id="{9CF260E1-F2F1-4181-AF77-34D0885AE78C}"/>
              </a:ext>
            </a:extLst>
          </p:cNvPr>
          <p:cNvSpPr>
            <a:spLocks noGrp="1"/>
          </p:cNvSpPr>
          <p:nvPr>
            <p:ph type="body" sz="quarter" idx="11" hasCustomPrompt="1"/>
          </p:nvPr>
        </p:nvSpPr>
        <p:spPr>
          <a:xfrm>
            <a:off x="528638" y="3272693"/>
            <a:ext cx="10425500" cy="2067169"/>
          </a:xfrm>
          <a:prstGeom prst="rect">
            <a:avLst/>
          </a:prstGeom>
        </p:spPr>
        <p:txBody>
          <a:bodyPr/>
          <a:lstStyle>
            <a:lvl1pPr marL="0" indent="0">
              <a:lnSpc>
                <a:spcPct val="120000"/>
              </a:lnSpc>
              <a:spcBef>
                <a:spcPts val="600"/>
              </a:spcBef>
              <a:spcAft>
                <a:spcPts val="600"/>
              </a:spcAft>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789087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isuslaid variant 3">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7" name="Teksti kohatäide 2">
            <a:extLst>
              <a:ext uri="{FF2B5EF4-FFF2-40B4-BE49-F238E27FC236}">
                <a16:creationId xmlns:a16="http://schemas.microsoft.com/office/drawing/2014/main" id="{86CEC934-9A68-4918-9DB3-5CB8F1EACA86}"/>
              </a:ext>
            </a:extLst>
          </p:cNvPr>
          <p:cNvSpPr>
            <a:spLocks noGrp="1"/>
          </p:cNvSpPr>
          <p:nvPr>
            <p:ph type="body" sz="quarter" idx="10"/>
          </p:nvPr>
        </p:nvSpPr>
        <p:spPr>
          <a:xfrm>
            <a:off x="528637" y="2146301"/>
            <a:ext cx="11134728" cy="695033"/>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48075691-19DF-4275-9693-CF148F461AB2}"/>
              </a:ext>
            </a:extLst>
          </p:cNvPr>
          <p:cNvSpPr>
            <a:spLocks noGrp="1"/>
          </p:cNvSpPr>
          <p:nvPr>
            <p:ph type="title"/>
          </p:nvPr>
        </p:nvSpPr>
        <p:spPr>
          <a:xfrm>
            <a:off x="528637" y="592931"/>
            <a:ext cx="11134727"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9" name="Teksti kohatäide 5">
            <a:extLst>
              <a:ext uri="{FF2B5EF4-FFF2-40B4-BE49-F238E27FC236}">
                <a16:creationId xmlns:a16="http://schemas.microsoft.com/office/drawing/2014/main" id="{34EA4C4B-166B-4D84-9D05-E42A1163108D}"/>
              </a:ext>
            </a:extLst>
          </p:cNvPr>
          <p:cNvSpPr>
            <a:spLocks noGrp="1"/>
          </p:cNvSpPr>
          <p:nvPr>
            <p:ph type="body" sz="quarter" idx="11" hasCustomPrompt="1"/>
          </p:nvPr>
        </p:nvSpPr>
        <p:spPr>
          <a:xfrm>
            <a:off x="528636" y="3069141"/>
            <a:ext cx="5033941" cy="2797860"/>
          </a:xfrm>
          <a:prstGeom prst="rect">
            <a:avLst/>
          </a:prstGeom>
        </p:spPr>
        <p:txBody>
          <a:bodyPr/>
          <a:lstStyle>
            <a:lvl1pPr marL="285750" indent="-285750">
              <a:lnSpc>
                <a:spcPct val="12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
        <p:nvSpPr>
          <p:cNvPr id="15" name="Teksti kohatäide 5">
            <a:extLst>
              <a:ext uri="{FF2B5EF4-FFF2-40B4-BE49-F238E27FC236}">
                <a16:creationId xmlns:a16="http://schemas.microsoft.com/office/drawing/2014/main" id="{8457365E-8980-4C8F-8889-FE3E147795FE}"/>
              </a:ext>
            </a:extLst>
          </p:cNvPr>
          <p:cNvSpPr>
            <a:spLocks noGrp="1"/>
          </p:cNvSpPr>
          <p:nvPr>
            <p:ph type="body" sz="quarter" idx="12" hasCustomPrompt="1"/>
          </p:nvPr>
        </p:nvSpPr>
        <p:spPr>
          <a:xfrm>
            <a:off x="6629423" y="3069141"/>
            <a:ext cx="5033941" cy="2797860"/>
          </a:xfrm>
          <a:prstGeom prst="rect">
            <a:avLst/>
          </a:prstGeom>
        </p:spPr>
        <p:txBody>
          <a:bodyPr/>
          <a:lstStyle>
            <a:lvl1pPr marL="285750" indent="-285750">
              <a:lnSpc>
                <a:spcPct val="12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153966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isuslaid variant 4 tühi">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42455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2538" y="0"/>
            <a:ext cx="4199461" cy="3675185"/>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1595316"/>
            <a:ext cx="7518400" cy="854807"/>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2673840"/>
            <a:ext cx="10901362" cy="316191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2020404017"/>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isuslaid diagrammkujundusega">
    <p:spTree>
      <p:nvGrpSpPr>
        <p:cNvPr id="1" name=""/>
        <p:cNvGrpSpPr/>
        <p:nvPr/>
      </p:nvGrpSpPr>
      <p:grpSpPr>
        <a:xfrm>
          <a:off x="0" y="0"/>
          <a:ext cx="0" cy="0"/>
          <a:chOff x="0" y="0"/>
          <a:chExt cx="0" cy="0"/>
        </a:xfrm>
      </p:grpSpPr>
      <p:sp>
        <p:nvSpPr>
          <p:cNvPr id="3" name="Diagrammi kohatäide 2">
            <a:extLst>
              <a:ext uri="{FF2B5EF4-FFF2-40B4-BE49-F238E27FC236}">
                <a16:creationId xmlns:a16="http://schemas.microsoft.com/office/drawing/2014/main" id="{0ED578ED-41B3-44C3-ADCA-6E6EFDFF61D2}"/>
              </a:ext>
            </a:extLst>
          </p:cNvPr>
          <p:cNvSpPr>
            <a:spLocks noGrp="1"/>
          </p:cNvSpPr>
          <p:nvPr>
            <p:ph type="chart" sz="quarter" idx="10" hasCustomPrompt="1"/>
          </p:nvPr>
        </p:nvSpPr>
        <p:spPr>
          <a:xfrm>
            <a:off x="520824" y="2063932"/>
            <a:ext cx="11150352" cy="4232774"/>
          </a:xfrm>
          <a:prstGeom prst="rect">
            <a:avLst/>
          </a:prstGeom>
        </p:spPr>
        <p:txBody>
          <a:bodyPr anchor="ctr"/>
          <a:lstStyle>
            <a:lvl1pPr marL="0" indent="0" algn="ctr">
              <a:buNone/>
              <a:defRPr>
                <a:solidFill>
                  <a:schemeClr val="bg2">
                    <a:lumMod val="75000"/>
                  </a:schemeClr>
                </a:solidFill>
              </a:defRPr>
            </a:lvl1pPr>
          </a:lstStyle>
          <a:p>
            <a:r>
              <a:rPr lang="et-EE"/>
              <a:t>Lisa diagramm</a:t>
            </a:r>
          </a:p>
        </p:txBody>
      </p:sp>
      <p:sp>
        <p:nvSpPr>
          <p:cNvPr id="4" name="Pealkiri 3">
            <a:extLst>
              <a:ext uri="{FF2B5EF4-FFF2-40B4-BE49-F238E27FC236}">
                <a16:creationId xmlns:a16="http://schemas.microsoft.com/office/drawing/2014/main" id="{21A8FCCA-94D6-4929-A390-04B263E4FA16}"/>
              </a:ext>
            </a:extLst>
          </p:cNvPr>
          <p:cNvSpPr>
            <a:spLocks noGrp="1"/>
          </p:cNvSpPr>
          <p:nvPr>
            <p:ph type="title"/>
          </p:nvPr>
        </p:nvSpPr>
        <p:spPr>
          <a:xfrm>
            <a:off x="528637" y="592931"/>
            <a:ext cx="11134727"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Tree>
    <p:extLst>
      <p:ext uri="{BB962C8B-B14F-4D97-AF65-F5344CB8AC3E}">
        <p14:creationId xmlns:p14="http://schemas.microsoft.com/office/powerpoint/2010/main" val="4074015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isuslaid tabeli kujundusega">
    <p:spTree>
      <p:nvGrpSpPr>
        <p:cNvPr id="1" name=""/>
        <p:cNvGrpSpPr/>
        <p:nvPr/>
      </p:nvGrpSpPr>
      <p:grpSpPr>
        <a:xfrm>
          <a:off x="0" y="0"/>
          <a:ext cx="0" cy="0"/>
          <a:chOff x="0" y="0"/>
          <a:chExt cx="0" cy="0"/>
        </a:xfrm>
      </p:grpSpPr>
      <p:sp>
        <p:nvSpPr>
          <p:cNvPr id="3" name="Tabeli kohatäide 2">
            <a:extLst>
              <a:ext uri="{FF2B5EF4-FFF2-40B4-BE49-F238E27FC236}">
                <a16:creationId xmlns:a16="http://schemas.microsoft.com/office/drawing/2014/main" id="{FBD1EB96-A632-4070-B415-9BF734B7235D}"/>
              </a:ext>
            </a:extLst>
          </p:cNvPr>
          <p:cNvSpPr>
            <a:spLocks noGrp="1"/>
          </p:cNvSpPr>
          <p:nvPr>
            <p:ph type="tbl" sz="quarter" idx="10" hasCustomPrompt="1"/>
          </p:nvPr>
        </p:nvSpPr>
        <p:spPr>
          <a:xfrm>
            <a:off x="512108" y="2057401"/>
            <a:ext cx="11167784" cy="4054988"/>
          </a:xfrm>
          <a:prstGeom prst="rect">
            <a:avLst/>
          </a:prstGeom>
        </p:spPr>
        <p:txBody>
          <a:bodyPr anchor="ctr"/>
          <a:lstStyle>
            <a:lvl1pPr marL="0" indent="0" algn="ctr">
              <a:buNone/>
              <a:defRPr>
                <a:solidFill>
                  <a:schemeClr val="bg2">
                    <a:lumMod val="75000"/>
                  </a:schemeClr>
                </a:solidFill>
              </a:defRPr>
            </a:lvl1pPr>
          </a:lstStyle>
          <a:p>
            <a:r>
              <a:rPr lang="et-EE"/>
              <a:t>Lisa tabel</a:t>
            </a:r>
          </a:p>
        </p:txBody>
      </p:sp>
      <p:sp>
        <p:nvSpPr>
          <p:cNvPr id="4" name="Pealkiri 3">
            <a:extLst>
              <a:ext uri="{FF2B5EF4-FFF2-40B4-BE49-F238E27FC236}">
                <a16:creationId xmlns:a16="http://schemas.microsoft.com/office/drawing/2014/main" id="{BA5E68D4-CBD7-4252-A544-F5F96EDA09D2}"/>
              </a:ext>
            </a:extLst>
          </p:cNvPr>
          <p:cNvSpPr>
            <a:spLocks noGrp="1"/>
          </p:cNvSpPr>
          <p:nvPr>
            <p:ph type="title"/>
          </p:nvPr>
        </p:nvSpPr>
        <p:spPr>
          <a:xfrm>
            <a:off x="528637" y="592931"/>
            <a:ext cx="11134727"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Tree>
    <p:extLst>
      <p:ext uri="{BB962C8B-B14F-4D97-AF65-F5344CB8AC3E}">
        <p14:creationId xmlns:p14="http://schemas.microsoft.com/office/powerpoint/2010/main" val="27873926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isuslaid infograafikaga">
    <p:spTree>
      <p:nvGrpSpPr>
        <p:cNvPr id="1" name=""/>
        <p:cNvGrpSpPr/>
        <p:nvPr/>
      </p:nvGrpSpPr>
      <p:grpSpPr>
        <a:xfrm>
          <a:off x="0" y="0"/>
          <a:ext cx="0" cy="0"/>
          <a:chOff x="0" y="0"/>
          <a:chExt cx="0" cy="0"/>
        </a:xfrm>
      </p:grpSpPr>
      <p:sp>
        <p:nvSpPr>
          <p:cNvPr id="3" name="Pildi kohatäide 2">
            <a:extLst>
              <a:ext uri="{FF2B5EF4-FFF2-40B4-BE49-F238E27FC236}">
                <a16:creationId xmlns:a16="http://schemas.microsoft.com/office/drawing/2014/main" id="{3402A012-5898-4F0F-BA8A-98EEEA8A5D24}"/>
              </a:ext>
            </a:extLst>
          </p:cNvPr>
          <p:cNvSpPr>
            <a:spLocks noGrp="1"/>
          </p:cNvSpPr>
          <p:nvPr>
            <p:ph type="pic" sz="quarter" idx="10" hasCustomPrompt="1"/>
          </p:nvPr>
        </p:nvSpPr>
        <p:spPr>
          <a:xfrm>
            <a:off x="6570617" y="2146300"/>
            <a:ext cx="4897483" cy="4118769"/>
          </a:xfrm>
          <a:prstGeom prst="rect">
            <a:avLst/>
          </a:prstGeom>
        </p:spPr>
        <p:txBody>
          <a:bodyPr anchor="ctr"/>
          <a:lstStyle>
            <a:lvl1pPr marL="0" indent="0" algn="ctr">
              <a:buNone/>
              <a:defRPr>
                <a:solidFill>
                  <a:schemeClr val="bg2">
                    <a:lumMod val="75000"/>
                  </a:schemeClr>
                </a:solidFill>
              </a:defRPr>
            </a:lvl1pPr>
          </a:lstStyle>
          <a:p>
            <a:r>
              <a:rPr lang="et-EE"/>
              <a:t>Lisa pilt</a:t>
            </a:r>
          </a:p>
        </p:txBody>
      </p:sp>
      <p:sp>
        <p:nvSpPr>
          <p:cNvPr id="6" name="Teksti kohatäide 2">
            <a:extLst>
              <a:ext uri="{FF2B5EF4-FFF2-40B4-BE49-F238E27FC236}">
                <a16:creationId xmlns:a16="http://schemas.microsoft.com/office/drawing/2014/main" id="{0AB67930-D7C3-4D21-95EA-638ADD8ABB2A}"/>
              </a:ext>
            </a:extLst>
          </p:cNvPr>
          <p:cNvSpPr>
            <a:spLocks noGrp="1"/>
          </p:cNvSpPr>
          <p:nvPr>
            <p:ph type="body" sz="quarter" idx="11"/>
          </p:nvPr>
        </p:nvSpPr>
        <p:spPr>
          <a:xfrm>
            <a:off x="528637" y="2146301"/>
            <a:ext cx="5209809"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7" name="Pealkiri 3">
            <a:extLst>
              <a:ext uri="{FF2B5EF4-FFF2-40B4-BE49-F238E27FC236}">
                <a16:creationId xmlns:a16="http://schemas.microsoft.com/office/drawing/2014/main" id="{F057AD82-FB59-470F-80C0-BBB6B916D3AC}"/>
              </a:ext>
            </a:extLst>
          </p:cNvPr>
          <p:cNvSpPr>
            <a:spLocks noGrp="1"/>
          </p:cNvSpPr>
          <p:nvPr>
            <p:ph type="title"/>
          </p:nvPr>
        </p:nvSpPr>
        <p:spPr>
          <a:xfrm>
            <a:off x="528638" y="592931"/>
            <a:ext cx="10939462"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11" name="Teksti kohatäide 5">
            <a:extLst>
              <a:ext uri="{FF2B5EF4-FFF2-40B4-BE49-F238E27FC236}">
                <a16:creationId xmlns:a16="http://schemas.microsoft.com/office/drawing/2014/main" id="{0EEFB922-8DFB-42BA-BD88-7FE065B411EF}"/>
              </a:ext>
            </a:extLst>
          </p:cNvPr>
          <p:cNvSpPr>
            <a:spLocks noGrp="1"/>
          </p:cNvSpPr>
          <p:nvPr>
            <p:ph type="body" sz="quarter" idx="12" hasCustomPrompt="1"/>
          </p:nvPr>
        </p:nvSpPr>
        <p:spPr>
          <a:xfrm>
            <a:off x="528638" y="3272693"/>
            <a:ext cx="5209808" cy="2992376"/>
          </a:xfrm>
          <a:prstGeom prst="rect">
            <a:avLst/>
          </a:prstGeom>
        </p:spPr>
        <p:txBody>
          <a:bodyPr/>
          <a:lstStyle>
            <a:lvl1pPr marL="0" indent="0">
              <a:lnSpc>
                <a:spcPct val="120000"/>
              </a:lnSpc>
              <a:spcBef>
                <a:spcPts val="600"/>
              </a:spcBef>
              <a:spcAft>
                <a:spcPts val="600"/>
              </a:spcAft>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3265961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isuslaid ikoonidega">
    <p:bg>
      <p:bgPr>
        <a:solidFill>
          <a:schemeClr val="tx2"/>
        </a:solidFill>
        <a:effectLst/>
      </p:bgPr>
    </p:bg>
    <p:spTree>
      <p:nvGrpSpPr>
        <p:cNvPr id="1" name=""/>
        <p:cNvGrpSpPr/>
        <p:nvPr/>
      </p:nvGrpSpPr>
      <p:grpSpPr>
        <a:xfrm>
          <a:off x="0" y="0"/>
          <a:ext cx="0" cy="0"/>
          <a:chOff x="0" y="0"/>
          <a:chExt cx="0" cy="0"/>
        </a:xfrm>
      </p:grpSpPr>
      <p:sp>
        <p:nvSpPr>
          <p:cNvPr id="24" name="Pildi kohatäide 3">
            <a:extLst>
              <a:ext uri="{FF2B5EF4-FFF2-40B4-BE49-F238E27FC236}">
                <a16:creationId xmlns:a16="http://schemas.microsoft.com/office/drawing/2014/main" id="{0B7D6253-A0AC-433C-B49C-89AA34FEE8D0}"/>
              </a:ext>
            </a:extLst>
          </p:cNvPr>
          <p:cNvSpPr>
            <a:spLocks noGrp="1"/>
          </p:cNvSpPr>
          <p:nvPr>
            <p:ph type="pic" sz="quarter" idx="16" hasCustomPrompt="1"/>
          </p:nvPr>
        </p:nvSpPr>
        <p:spPr>
          <a:xfrm>
            <a:off x="7939088" y="2501417"/>
            <a:ext cx="1458913" cy="1458912"/>
          </a:xfrm>
          <a:prstGeom prst="rect">
            <a:avLst/>
          </a:prstGeom>
        </p:spPr>
        <p:txBody>
          <a:bodyPr anchor="ctr"/>
          <a:lstStyle>
            <a:lvl1pPr marL="0" indent="0" algn="ctr">
              <a:buNone/>
              <a:defRPr sz="2000" i="1"/>
            </a:lvl1pPr>
          </a:lstStyle>
          <a:p>
            <a:r>
              <a:rPr lang="et-EE"/>
              <a:t>Lisa pilt</a:t>
            </a:r>
          </a:p>
        </p:txBody>
      </p:sp>
      <p:sp>
        <p:nvSpPr>
          <p:cNvPr id="25" name="Teksti kohatäide 17">
            <a:extLst>
              <a:ext uri="{FF2B5EF4-FFF2-40B4-BE49-F238E27FC236}">
                <a16:creationId xmlns:a16="http://schemas.microsoft.com/office/drawing/2014/main" id="{71FB6AE9-EAD1-42CD-A4A2-A3201A87C0B0}"/>
              </a:ext>
            </a:extLst>
          </p:cNvPr>
          <p:cNvSpPr>
            <a:spLocks noGrp="1"/>
          </p:cNvSpPr>
          <p:nvPr>
            <p:ph type="body" sz="quarter" idx="17"/>
          </p:nvPr>
        </p:nvSpPr>
        <p:spPr>
          <a:xfrm>
            <a:off x="7516868" y="4189768"/>
            <a:ext cx="2303352" cy="647609"/>
          </a:xfrm>
          <a:prstGeom prst="rect">
            <a:avLst/>
          </a:prstGeom>
        </p:spPr>
        <p:txBody>
          <a:bodyPr/>
          <a:lstStyle>
            <a:lvl1pPr marL="0" indent="0" algn="ctr">
              <a:lnSpc>
                <a:spcPct val="120000"/>
              </a:lnSpc>
              <a:spcBef>
                <a:spcPts val="600"/>
              </a:spcBef>
              <a:spcAft>
                <a:spcPts val="600"/>
              </a:spcAft>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t-EE"/>
              <a:t>Klõpsake</a:t>
            </a:r>
          </a:p>
        </p:txBody>
      </p:sp>
      <p:sp>
        <p:nvSpPr>
          <p:cNvPr id="26" name="Teksti kohatäide 19">
            <a:extLst>
              <a:ext uri="{FF2B5EF4-FFF2-40B4-BE49-F238E27FC236}">
                <a16:creationId xmlns:a16="http://schemas.microsoft.com/office/drawing/2014/main" id="{230462A4-790C-4243-B63D-DE3872992286}"/>
              </a:ext>
            </a:extLst>
          </p:cNvPr>
          <p:cNvSpPr>
            <a:spLocks noGrp="1"/>
          </p:cNvSpPr>
          <p:nvPr>
            <p:ph type="body" sz="quarter" idx="18" hasCustomPrompt="1"/>
          </p:nvPr>
        </p:nvSpPr>
        <p:spPr>
          <a:xfrm>
            <a:off x="7516757" y="4939507"/>
            <a:ext cx="2303463" cy="895343"/>
          </a:xfrm>
          <a:prstGeom prst="rect">
            <a:avLst/>
          </a:prstGeom>
        </p:spPr>
        <p:txBody>
          <a:bodyPr/>
          <a:lstStyle>
            <a:lvl1pPr marL="0" indent="0" algn="ctr">
              <a:lnSpc>
                <a:spcPct val="100000"/>
              </a:lnSpc>
              <a:spcBef>
                <a:spcPts val="600"/>
              </a:spcBef>
              <a:spcAft>
                <a:spcPts val="600"/>
              </a:spcAft>
              <a:buNone/>
              <a:defRPr sz="1600">
                <a:solidFill>
                  <a:schemeClr val="bg1"/>
                </a:solidFill>
              </a:defRPr>
            </a:lvl1pPr>
          </a:lstStyle>
          <a:p>
            <a:pPr lvl="0"/>
            <a:r>
              <a:rPr lang="et-EE"/>
              <a:t>Kolmas tase</a:t>
            </a:r>
          </a:p>
        </p:txBody>
      </p:sp>
      <p:sp>
        <p:nvSpPr>
          <p:cNvPr id="21" name="Pildi kohatäide 3">
            <a:extLst>
              <a:ext uri="{FF2B5EF4-FFF2-40B4-BE49-F238E27FC236}">
                <a16:creationId xmlns:a16="http://schemas.microsoft.com/office/drawing/2014/main" id="{884263FD-09F1-40D8-945D-E310C8EE39EA}"/>
              </a:ext>
            </a:extLst>
          </p:cNvPr>
          <p:cNvSpPr>
            <a:spLocks noGrp="1"/>
          </p:cNvSpPr>
          <p:nvPr>
            <p:ph type="pic" sz="quarter" idx="13" hasCustomPrompt="1"/>
          </p:nvPr>
        </p:nvSpPr>
        <p:spPr>
          <a:xfrm>
            <a:off x="5366561" y="2501417"/>
            <a:ext cx="1458913" cy="1458912"/>
          </a:xfrm>
          <a:prstGeom prst="rect">
            <a:avLst/>
          </a:prstGeom>
        </p:spPr>
        <p:txBody>
          <a:bodyPr anchor="ctr"/>
          <a:lstStyle>
            <a:lvl1pPr marL="0" indent="0" algn="ctr">
              <a:buNone/>
              <a:defRPr sz="2000" i="1"/>
            </a:lvl1pPr>
          </a:lstStyle>
          <a:p>
            <a:r>
              <a:rPr lang="et-EE"/>
              <a:t>Lisa pilt</a:t>
            </a:r>
          </a:p>
        </p:txBody>
      </p:sp>
      <p:sp>
        <p:nvSpPr>
          <p:cNvPr id="22" name="Teksti kohatäide 17">
            <a:extLst>
              <a:ext uri="{FF2B5EF4-FFF2-40B4-BE49-F238E27FC236}">
                <a16:creationId xmlns:a16="http://schemas.microsoft.com/office/drawing/2014/main" id="{8D2D551F-89B9-4221-8CEE-5EB7E62C8AB6}"/>
              </a:ext>
            </a:extLst>
          </p:cNvPr>
          <p:cNvSpPr>
            <a:spLocks noGrp="1"/>
          </p:cNvSpPr>
          <p:nvPr>
            <p:ph type="body" sz="quarter" idx="14"/>
          </p:nvPr>
        </p:nvSpPr>
        <p:spPr>
          <a:xfrm>
            <a:off x="4944341" y="4189768"/>
            <a:ext cx="2303352" cy="647609"/>
          </a:xfrm>
          <a:prstGeom prst="rect">
            <a:avLst/>
          </a:prstGeom>
        </p:spPr>
        <p:txBody>
          <a:bodyPr/>
          <a:lstStyle>
            <a:lvl1pPr marL="0" indent="0" algn="ctr">
              <a:lnSpc>
                <a:spcPct val="120000"/>
              </a:lnSpc>
              <a:spcBef>
                <a:spcPts val="600"/>
              </a:spcBef>
              <a:spcAft>
                <a:spcPts val="600"/>
              </a:spcAft>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t-EE"/>
              <a:t>Klõpsake</a:t>
            </a:r>
          </a:p>
        </p:txBody>
      </p:sp>
      <p:sp>
        <p:nvSpPr>
          <p:cNvPr id="23" name="Teksti kohatäide 19">
            <a:extLst>
              <a:ext uri="{FF2B5EF4-FFF2-40B4-BE49-F238E27FC236}">
                <a16:creationId xmlns:a16="http://schemas.microsoft.com/office/drawing/2014/main" id="{A659FC8A-74F7-4347-A887-6D303163AD07}"/>
              </a:ext>
            </a:extLst>
          </p:cNvPr>
          <p:cNvSpPr>
            <a:spLocks noGrp="1"/>
          </p:cNvSpPr>
          <p:nvPr>
            <p:ph type="body" sz="quarter" idx="15" hasCustomPrompt="1"/>
          </p:nvPr>
        </p:nvSpPr>
        <p:spPr>
          <a:xfrm>
            <a:off x="4944230" y="4939507"/>
            <a:ext cx="2303463" cy="895343"/>
          </a:xfrm>
          <a:prstGeom prst="rect">
            <a:avLst/>
          </a:prstGeom>
        </p:spPr>
        <p:txBody>
          <a:bodyPr/>
          <a:lstStyle>
            <a:lvl1pPr marL="0" indent="0" algn="ctr">
              <a:lnSpc>
                <a:spcPct val="100000"/>
              </a:lnSpc>
              <a:spcBef>
                <a:spcPts val="600"/>
              </a:spcBef>
              <a:spcAft>
                <a:spcPts val="600"/>
              </a:spcAft>
              <a:buNone/>
              <a:defRPr sz="1600">
                <a:solidFill>
                  <a:schemeClr val="bg1"/>
                </a:solidFill>
              </a:defRPr>
            </a:lvl1pPr>
          </a:lstStyle>
          <a:p>
            <a:pPr lvl="0"/>
            <a:r>
              <a:rPr lang="et-EE"/>
              <a:t>Kolmas tase</a:t>
            </a:r>
          </a:p>
        </p:txBody>
      </p:sp>
      <p:sp>
        <p:nvSpPr>
          <p:cNvPr id="4" name="Pildi kohatäide 3">
            <a:extLst>
              <a:ext uri="{FF2B5EF4-FFF2-40B4-BE49-F238E27FC236}">
                <a16:creationId xmlns:a16="http://schemas.microsoft.com/office/drawing/2014/main" id="{19E7D30A-7C78-4ED8-8157-9ABD4E731861}"/>
              </a:ext>
            </a:extLst>
          </p:cNvPr>
          <p:cNvSpPr>
            <a:spLocks noGrp="1"/>
          </p:cNvSpPr>
          <p:nvPr>
            <p:ph type="pic" sz="quarter" idx="10" hasCustomPrompt="1"/>
          </p:nvPr>
        </p:nvSpPr>
        <p:spPr>
          <a:xfrm>
            <a:off x="2794000" y="2471738"/>
            <a:ext cx="1458913" cy="1458912"/>
          </a:xfrm>
          <a:prstGeom prst="rect">
            <a:avLst/>
          </a:prstGeom>
        </p:spPr>
        <p:txBody>
          <a:bodyPr anchor="ctr"/>
          <a:lstStyle>
            <a:lvl1pPr marL="0" indent="0" algn="ctr">
              <a:buNone/>
              <a:defRPr sz="2000" i="1"/>
            </a:lvl1pPr>
          </a:lstStyle>
          <a:p>
            <a:r>
              <a:rPr lang="et-EE"/>
              <a:t>Lisa pilt</a:t>
            </a:r>
          </a:p>
        </p:txBody>
      </p:sp>
      <p:sp>
        <p:nvSpPr>
          <p:cNvPr id="7" name="Pealkiri 3">
            <a:extLst>
              <a:ext uri="{FF2B5EF4-FFF2-40B4-BE49-F238E27FC236}">
                <a16:creationId xmlns:a16="http://schemas.microsoft.com/office/drawing/2014/main" id="{F057AD82-FB59-470F-80C0-BBB6B916D3AC}"/>
              </a:ext>
            </a:extLst>
          </p:cNvPr>
          <p:cNvSpPr>
            <a:spLocks noGrp="1"/>
          </p:cNvSpPr>
          <p:nvPr>
            <p:ph type="title"/>
          </p:nvPr>
        </p:nvSpPr>
        <p:spPr>
          <a:xfrm>
            <a:off x="528638" y="592931"/>
            <a:ext cx="10939462" cy="1325563"/>
          </a:xfrm>
          <a:prstGeom prst="rect">
            <a:avLst/>
          </a:prstGeom>
        </p:spPr>
        <p:txBody>
          <a:bodyPr/>
          <a:lstStyle>
            <a:lvl1pPr>
              <a:defRPr sz="4200">
                <a:solidFill>
                  <a:schemeClr val="bg1"/>
                </a:solidFill>
              </a:defRPr>
            </a:lvl1pPr>
          </a:lstStyle>
          <a:p>
            <a:r>
              <a:rPr lang="et-EE"/>
              <a:t>Klõpsake juhteksemplari pealkirja laadi redigeerimiseks</a:t>
            </a:r>
          </a:p>
        </p:txBody>
      </p:sp>
      <p:sp>
        <p:nvSpPr>
          <p:cNvPr id="18" name="Teksti kohatäide 17">
            <a:extLst>
              <a:ext uri="{FF2B5EF4-FFF2-40B4-BE49-F238E27FC236}">
                <a16:creationId xmlns:a16="http://schemas.microsoft.com/office/drawing/2014/main" id="{69DFC2AA-60A2-48C8-BA3C-90997B7A644E}"/>
              </a:ext>
            </a:extLst>
          </p:cNvPr>
          <p:cNvSpPr>
            <a:spLocks noGrp="1"/>
          </p:cNvSpPr>
          <p:nvPr>
            <p:ph type="body" sz="quarter" idx="11"/>
          </p:nvPr>
        </p:nvSpPr>
        <p:spPr>
          <a:xfrm>
            <a:off x="2371780" y="4160089"/>
            <a:ext cx="2303352" cy="647609"/>
          </a:xfrm>
          <a:prstGeom prst="rect">
            <a:avLst/>
          </a:prstGeom>
        </p:spPr>
        <p:txBody>
          <a:bodyPr/>
          <a:lstStyle>
            <a:lvl1pPr marL="0" indent="0" algn="ctr">
              <a:lnSpc>
                <a:spcPct val="120000"/>
              </a:lnSpc>
              <a:spcBef>
                <a:spcPts val="600"/>
              </a:spcBef>
              <a:spcAft>
                <a:spcPts val="600"/>
              </a:spcAft>
              <a:buNone/>
              <a:defRPr sz="3600" b="1">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t-EE"/>
              <a:t>Klõpsake</a:t>
            </a:r>
          </a:p>
        </p:txBody>
      </p:sp>
      <p:sp>
        <p:nvSpPr>
          <p:cNvPr id="20" name="Teksti kohatäide 19">
            <a:extLst>
              <a:ext uri="{FF2B5EF4-FFF2-40B4-BE49-F238E27FC236}">
                <a16:creationId xmlns:a16="http://schemas.microsoft.com/office/drawing/2014/main" id="{C1815F82-14F2-40CF-BB75-0701D30DFF64}"/>
              </a:ext>
            </a:extLst>
          </p:cNvPr>
          <p:cNvSpPr>
            <a:spLocks noGrp="1"/>
          </p:cNvSpPr>
          <p:nvPr>
            <p:ph type="body" sz="quarter" idx="12" hasCustomPrompt="1"/>
          </p:nvPr>
        </p:nvSpPr>
        <p:spPr>
          <a:xfrm>
            <a:off x="2371669" y="4909828"/>
            <a:ext cx="2303463" cy="895343"/>
          </a:xfrm>
          <a:prstGeom prst="rect">
            <a:avLst/>
          </a:prstGeom>
        </p:spPr>
        <p:txBody>
          <a:bodyPr/>
          <a:lstStyle>
            <a:lvl1pPr marL="0" indent="0" algn="ctr">
              <a:lnSpc>
                <a:spcPct val="100000"/>
              </a:lnSpc>
              <a:spcBef>
                <a:spcPts val="600"/>
              </a:spcBef>
              <a:spcAft>
                <a:spcPts val="600"/>
              </a:spcAft>
              <a:buNone/>
              <a:defRPr sz="1600">
                <a:solidFill>
                  <a:schemeClr val="bg1"/>
                </a:solidFill>
              </a:defRPr>
            </a:lvl1pPr>
          </a:lstStyle>
          <a:p>
            <a:pPr lvl="0"/>
            <a:r>
              <a:rPr lang="et-EE"/>
              <a:t>Kolmas tase</a:t>
            </a:r>
          </a:p>
        </p:txBody>
      </p:sp>
    </p:spTree>
    <p:extLst>
      <p:ext uri="{BB962C8B-B14F-4D97-AF65-F5344CB8AC3E}">
        <p14:creationId xmlns:p14="http://schemas.microsoft.com/office/powerpoint/2010/main" val="31776013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suslaid osalise pildiga">
    <p:spTree>
      <p:nvGrpSpPr>
        <p:cNvPr id="1" name=""/>
        <p:cNvGrpSpPr/>
        <p:nvPr/>
      </p:nvGrpSpPr>
      <p:grpSpPr>
        <a:xfrm>
          <a:off x="0" y="0"/>
          <a:ext cx="0" cy="0"/>
          <a:chOff x="0" y="0"/>
          <a:chExt cx="0" cy="0"/>
        </a:xfrm>
      </p:grpSpPr>
      <p:sp>
        <p:nvSpPr>
          <p:cNvPr id="3" name="Pildi kohatäide 2">
            <a:extLst>
              <a:ext uri="{FF2B5EF4-FFF2-40B4-BE49-F238E27FC236}">
                <a16:creationId xmlns:a16="http://schemas.microsoft.com/office/drawing/2014/main" id="{30A87025-E6BB-42A7-90C7-6646D23A7FE1}"/>
              </a:ext>
            </a:extLst>
          </p:cNvPr>
          <p:cNvSpPr>
            <a:spLocks noGrp="1"/>
          </p:cNvSpPr>
          <p:nvPr>
            <p:ph type="pic" sz="quarter" idx="10" hasCustomPrompt="1"/>
          </p:nvPr>
        </p:nvSpPr>
        <p:spPr>
          <a:xfrm>
            <a:off x="7150100" y="0"/>
            <a:ext cx="5041900" cy="6858000"/>
          </a:xfrm>
          <a:prstGeom prst="rect">
            <a:avLst/>
          </a:prstGeom>
        </p:spPr>
        <p:txBody>
          <a:bodyPr anchor="ctr"/>
          <a:lstStyle>
            <a:lvl1pPr marL="0" indent="0" algn="ctr">
              <a:buNone/>
              <a:defRPr>
                <a:solidFill>
                  <a:schemeClr val="bg2">
                    <a:lumMod val="75000"/>
                  </a:schemeClr>
                </a:solidFill>
              </a:defRPr>
            </a:lvl1pPr>
          </a:lstStyle>
          <a:p>
            <a:r>
              <a:rPr lang="et-EE"/>
              <a:t>Lisa pilt</a:t>
            </a:r>
          </a:p>
        </p:txBody>
      </p:sp>
      <p:sp>
        <p:nvSpPr>
          <p:cNvPr id="6" name="Teksti kohatäide 2">
            <a:extLst>
              <a:ext uri="{FF2B5EF4-FFF2-40B4-BE49-F238E27FC236}">
                <a16:creationId xmlns:a16="http://schemas.microsoft.com/office/drawing/2014/main" id="{BCDD94AE-AAAD-463A-A101-9B8C5576F27D}"/>
              </a:ext>
            </a:extLst>
          </p:cNvPr>
          <p:cNvSpPr>
            <a:spLocks noGrp="1"/>
          </p:cNvSpPr>
          <p:nvPr>
            <p:ph type="body" sz="quarter" idx="11"/>
          </p:nvPr>
        </p:nvSpPr>
        <p:spPr>
          <a:xfrm>
            <a:off x="528636" y="2738316"/>
            <a:ext cx="5784239"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7" name="Pealkiri 3">
            <a:extLst>
              <a:ext uri="{FF2B5EF4-FFF2-40B4-BE49-F238E27FC236}">
                <a16:creationId xmlns:a16="http://schemas.microsoft.com/office/drawing/2014/main" id="{FAE047E9-5B23-4F52-B56A-090C56721205}"/>
              </a:ext>
            </a:extLst>
          </p:cNvPr>
          <p:cNvSpPr>
            <a:spLocks noGrp="1"/>
          </p:cNvSpPr>
          <p:nvPr>
            <p:ph type="title"/>
          </p:nvPr>
        </p:nvSpPr>
        <p:spPr>
          <a:xfrm>
            <a:off x="528637" y="592931"/>
            <a:ext cx="5784239" cy="1868915"/>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8" name="Teksti kohatäide 5">
            <a:extLst>
              <a:ext uri="{FF2B5EF4-FFF2-40B4-BE49-F238E27FC236}">
                <a16:creationId xmlns:a16="http://schemas.microsoft.com/office/drawing/2014/main" id="{AF389A78-15F5-4B6F-A3A9-AE88C3B3FCAE}"/>
              </a:ext>
            </a:extLst>
          </p:cNvPr>
          <p:cNvSpPr>
            <a:spLocks noGrp="1"/>
          </p:cNvSpPr>
          <p:nvPr>
            <p:ph type="body" sz="quarter" idx="12" hasCustomPrompt="1"/>
          </p:nvPr>
        </p:nvSpPr>
        <p:spPr>
          <a:xfrm>
            <a:off x="528638" y="3860552"/>
            <a:ext cx="5784238" cy="2404516"/>
          </a:xfrm>
          <a:prstGeom prst="rect">
            <a:avLst/>
          </a:prstGeom>
        </p:spPr>
        <p:txBody>
          <a:bodyPr/>
          <a:lstStyle>
            <a:lvl1pPr marL="0" indent="0">
              <a:lnSpc>
                <a:spcPct val="120000"/>
              </a:lnSpc>
              <a:spcBef>
                <a:spcPts val="600"/>
              </a:spcBef>
              <a:spcAft>
                <a:spcPts val="600"/>
              </a:spcAft>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9888572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Sisuslaid variant 2">
    <p:bg>
      <p:bgPr>
        <a:solidFill>
          <a:schemeClr val="tx1"/>
        </a:solidFill>
        <a:effectLst/>
      </p:bgPr>
    </p:bg>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76D7C67A-129D-46F9-91A9-C0FB972C30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678" r="6249" b="19941"/>
          <a:stretch/>
        </p:blipFill>
        <p:spPr>
          <a:xfrm>
            <a:off x="10320419" y="-6533"/>
            <a:ext cx="1871581" cy="6864534"/>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7" y="1595317"/>
            <a:ext cx="10274345" cy="514838"/>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7" y="592931"/>
            <a:ext cx="10274345"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7" y="2333873"/>
            <a:ext cx="10274345" cy="401467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2023112427"/>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suslaid variant 2">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16" name="Picture Placeholder 3">
            <a:extLst>
              <a:ext uri="{FF2B5EF4-FFF2-40B4-BE49-F238E27FC236}">
                <a16:creationId xmlns:a16="http://schemas.microsoft.com/office/drawing/2014/main" id="{BA51A0F6-6BC1-4869-9F69-1D2C6EF18DFB}"/>
              </a:ext>
            </a:extLst>
          </p:cNvPr>
          <p:cNvSpPr>
            <a:spLocks noGrp="1"/>
          </p:cNvSpPr>
          <p:nvPr>
            <p:ph type="pic" sz="quarter" idx="12" hasCustomPrompt="1"/>
          </p:nvPr>
        </p:nvSpPr>
        <p:spPr>
          <a:xfrm>
            <a:off x="10954139" y="5620138"/>
            <a:ext cx="1237861" cy="1237862"/>
          </a:xfrm>
          <a:prstGeom prst="rect">
            <a:avLst/>
          </a:prstGeom>
          <a:noFill/>
        </p:spPr>
        <p:txBody>
          <a:bodyPr anchor="ctr"/>
          <a:lstStyle>
            <a:lvl1pPr marL="0" indent="0" algn="ctr">
              <a:buNone/>
              <a:defRPr sz="1800">
                <a:solidFill>
                  <a:srgbClr val="000000"/>
                </a:solidFill>
              </a:defRPr>
            </a:lvl1pPr>
          </a:lstStyle>
          <a:p>
            <a:r>
              <a:rPr lang="et-EE"/>
              <a:t>Lisa ikoon</a:t>
            </a:r>
            <a:endParaRPr lang="en-GB"/>
          </a:p>
        </p:txBody>
      </p:sp>
      <p:sp>
        <p:nvSpPr>
          <p:cNvPr id="7" name="Teksti kohatäide 2">
            <a:extLst>
              <a:ext uri="{FF2B5EF4-FFF2-40B4-BE49-F238E27FC236}">
                <a16:creationId xmlns:a16="http://schemas.microsoft.com/office/drawing/2014/main" id="{5B626DFC-3EBC-4FF6-90F9-E8A238720444}"/>
              </a:ext>
            </a:extLst>
          </p:cNvPr>
          <p:cNvSpPr>
            <a:spLocks noGrp="1"/>
          </p:cNvSpPr>
          <p:nvPr>
            <p:ph type="body" sz="quarter" idx="10"/>
          </p:nvPr>
        </p:nvSpPr>
        <p:spPr>
          <a:xfrm>
            <a:off x="528637" y="2146301"/>
            <a:ext cx="10425501"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B269EAE5-EB44-4B93-9243-6B57F58B373A}"/>
              </a:ext>
            </a:extLst>
          </p:cNvPr>
          <p:cNvSpPr>
            <a:spLocks noGrp="1"/>
          </p:cNvSpPr>
          <p:nvPr>
            <p:ph type="title"/>
          </p:nvPr>
        </p:nvSpPr>
        <p:spPr>
          <a:xfrm>
            <a:off x="528638" y="592931"/>
            <a:ext cx="104255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9" name="Teksti kohatäide 5">
            <a:extLst>
              <a:ext uri="{FF2B5EF4-FFF2-40B4-BE49-F238E27FC236}">
                <a16:creationId xmlns:a16="http://schemas.microsoft.com/office/drawing/2014/main" id="{9CF260E1-F2F1-4181-AF77-34D0885AE78C}"/>
              </a:ext>
            </a:extLst>
          </p:cNvPr>
          <p:cNvSpPr>
            <a:spLocks noGrp="1"/>
          </p:cNvSpPr>
          <p:nvPr>
            <p:ph type="body" sz="quarter" idx="11" hasCustomPrompt="1"/>
          </p:nvPr>
        </p:nvSpPr>
        <p:spPr>
          <a:xfrm>
            <a:off x="528638" y="3272693"/>
            <a:ext cx="10425500" cy="2067169"/>
          </a:xfrm>
          <a:prstGeom prst="rect">
            <a:avLst/>
          </a:prstGeom>
        </p:spPr>
        <p:txBody>
          <a:bodyPr/>
          <a:lstStyle>
            <a:lvl1pPr marL="0" indent="0">
              <a:lnSpc>
                <a:spcPct val="120000"/>
              </a:lnSpc>
              <a:spcBef>
                <a:spcPts val="600"/>
              </a:spcBef>
              <a:spcAft>
                <a:spcPts val="600"/>
              </a:spcAft>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7890879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3200" y="0"/>
            <a:ext cx="4618800" cy="4042172"/>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2146301"/>
            <a:ext cx="7518400" cy="108022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3272693"/>
            <a:ext cx="10901362" cy="2940050"/>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Sisuslaid variant 4">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7" name="Teksti kohatäide 2">
            <a:extLst>
              <a:ext uri="{FF2B5EF4-FFF2-40B4-BE49-F238E27FC236}">
                <a16:creationId xmlns:a16="http://schemas.microsoft.com/office/drawing/2014/main" id="{86CEC934-9A68-4918-9DB3-5CB8F1EACA86}"/>
              </a:ext>
            </a:extLst>
          </p:cNvPr>
          <p:cNvSpPr>
            <a:spLocks noGrp="1"/>
          </p:cNvSpPr>
          <p:nvPr>
            <p:ph type="body" sz="quarter" idx="10"/>
          </p:nvPr>
        </p:nvSpPr>
        <p:spPr>
          <a:xfrm>
            <a:off x="528637" y="1589456"/>
            <a:ext cx="11134727" cy="520700"/>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48075691-19DF-4275-9693-CF148F461AB2}"/>
              </a:ext>
            </a:extLst>
          </p:cNvPr>
          <p:cNvSpPr>
            <a:spLocks noGrp="1"/>
          </p:cNvSpPr>
          <p:nvPr>
            <p:ph type="title"/>
          </p:nvPr>
        </p:nvSpPr>
        <p:spPr>
          <a:xfrm>
            <a:off x="528637" y="592932"/>
            <a:ext cx="11134727" cy="778668"/>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
        <p:nvSpPr>
          <p:cNvPr id="9" name="Teksti kohatäide 5">
            <a:extLst>
              <a:ext uri="{FF2B5EF4-FFF2-40B4-BE49-F238E27FC236}">
                <a16:creationId xmlns:a16="http://schemas.microsoft.com/office/drawing/2014/main" id="{34EA4C4B-166B-4D84-9D05-E42A1163108D}"/>
              </a:ext>
            </a:extLst>
          </p:cNvPr>
          <p:cNvSpPr>
            <a:spLocks noGrp="1"/>
          </p:cNvSpPr>
          <p:nvPr>
            <p:ph type="body" sz="quarter" idx="11" hasCustomPrompt="1"/>
          </p:nvPr>
        </p:nvSpPr>
        <p:spPr>
          <a:xfrm>
            <a:off x="528636"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
        <p:nvSpPr>
          <p:cNvPr id="15" name="Teksti kohatäide 5">
            <a:extLst>
              <a:ext uri="{FF2B5EF4-FFF2-40B4-BE49-F238E27FC236}">
                <a16:creationId xmlns:a16="http://schemas.microsoft.com/office/drawing/2014/main" id="{8457365E-8980-4C8F-8889-FE3E147795FE}"/>
              </a:ext>
            </a:extLst>
          </p:cNvPr>
          <p:cNvSpPr>
            <a:spLocks noGrp="1"/>
          </p:cNvSpPr>
          <p:nvPr>
            <p:ph type="body" sz="quarter" idx="12" hasCustomPrompt="1"/>
          </p:nvPr>
        </p:nvSpPr>
        <p:spPr>
          <a:xfrm>
            <a:off x="6629423"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10383761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isuslaid variant 3">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16" name="Picture Placeholder 3">
            <a:extLst>
              <a:ext uri="{FF2B5EF4-FFF2-40B4-BE49-F238E27FC236}">
                <a16:creationId xmlns:a16="http://schemas.microsoft.com/office/drawing/2014/main" id="{BA51A0F6-6BC1-4869-9F69-1D2C6EF18DFB}"/>
              </a:ext>
            </a:extLst>
          </p:cNvPr>
          <p:cNvSpPr>
            <a:spLocks noGrp="1"/>
          </p:cNvSpPr>
          <p:nvPr>
            <p:ph type="pic" sz="quarter" idx="12" hasCustomPrompt="1"/>
          </p:nvPr>
        </p:nvSpPr>
        <p:spPr>
          <a:xfrm>
            <a:off x="10954139" y="5620138"/>
            <a:ext cx="1237861" cy="1237862"/>
          </a:xfrm>
          <a:prstGeom prst="rect">
            <a:avLst/>
          </a:prstGeom>
          <a:noFill/>
        </p:spPr>
        <p:txBody>
          <a:bodyPr anchor="ctr"/>
          <a:lstStyle>
            <a:lvl1pPr marL="0" indent="0" algn="ctr">
              <a:buNone/>
              <a:defRPr sz="1800">
                <a:solidFill>
                  <a:srgbClr val="000000"/>
                </a:solidFill>
              </a:defRPr>
            </a:lvl1pPr>
          </a:lstStyle>
          <a:p>
            <a:r>
              <a:rPr lang="et-EE"/>
              <a:t>Lisa ikoon</a:t>
            </a:r>
            <a:endParaRPr lang="en-GB"/>
          </a:p>
        </p:txBody>
      </p:sp>
      <p:sp>
        <p:nvSpPr>
          <p:cNvPr id="14" name="Teksti kohatäide 2">
            <a:extLst>
              <a:ext uri="{FF2B5EF4-FFF2-40B4-BE49-F238E27FC236}">
                <a16:creationId xmlns:a16="http://schemas.microsoft.com/office/drawing/2014/main" id="{4A9BD435-E9DC-4149-A2E6-7158929842F4}"/>
              </a:ext>
            </a:extLst>
          </p:cNvPr>
          <p:cNvSpPr>
            <a:spLocks noGrp="1"/>
          </p:cNvSpPr>
          <p:nvPr>
            <p:ph type="body" sz="quarter" idx="10"/>
          </p:nvPr>
        </p:nvSpPr>
        <p:spPr>
          <a:xfrm>
            <a:off x="528637" y="1595317"/>
            <a:ext cx="10425501" cy="514838"/>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15" name="Pealkiri 3">
            <a:extLst>
              <a:ext uri="{FF2B5EF4-FFF2-40B4-BE49-F238E27FC236}">
                <a16:creationId xmlns:a16="http://schemas.microsoft.com/office/drawing/2014/main" id="{FD21DE3D-8D33-4961-A5C2-DD328A8F98B8}"/>
              </a:ext>
            </a:extLst>
          </p:cNvPr>
          <p:cNvSpPr>
            <a:spLocks noGrp="1"/>
          </p:cNvSpPr>
          <p:nvPr>
            <p:ph type="title"/>
          </p:nvPr>
        </p:nvSpPr>
        <p:spPr>
          <a:xfrm>
            <a:off x="528638" y="592931"/>
            <a:ext cx="104255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17" name="Teksti kohatäide 5">
            <a:extLst>
              <a:ext uri="{FF2B5EF4-FFF2-40B4-BE49-F238E27FC236}">
                <a16:creationId xmlns:a16="http://schemas.microsoft.com/office/drawing/2014/main" id="{8649A36B-3B00-4B81-9153-DE285E380308}"/>
              </a:ext>
            </a:extLst>
          </p:cNvPr>
          <p:cNvSpPr>
            <a:spLocks noGrp="1"/>
          </p:cNvSpPr>
          <p:nvPr>
            <p:ph type="body" sz="quarter" idx="11" hasCustomPrompt="1"/>
          </p:nvPr>
        </p:nvSpPr>
        <p:spPr>
          <a:xfrm>
            <a:off x="528638" y="2333872"/>
            <a:ext cx="10425501" cy="3047020"/>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37040136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vaslaid variant 2 pildiga">
    <p:bg>
      <p:bgPr>
        <a:solidFill>
          <a:schemeClr val="accent1"/>
        </a:solidFill>
        <a:effectLst/>
      </p:bgPr>
    </p:bg>
    <p:spTree>
      <p:nvGrpSpPr>
        <p:cNvPr id="1" name=""/>
        <p:cNvGrpSpPr/>
        <p:nvPr/>
      </p:nvGrpSpPr>
      <p:grpSpPr>
        <a:xfrm>
          <a:off x="0" y="0"/>
          <a:ext cx="0" cy="0"/>
          <a:chOff x="0" y="0"/>
          <a:chExt cx="0" cy="0"/>
        </a:xfrm>
      </p:grpSpPr>
      <p:sp>
        <p:nvSpPr>
          <p:cNvPr id="5" name="Pildi kohatäide 4">
            <a:extLst>
              <a:ext uri="{FF2B5EF4-FFF2-40B4-BE49-F238E27FC236}">
                <a16:creationId xmlns:a16="http://schemas.microsoft.com/office/drawing/2014/main" id="{6C3F70C9-B866-404C-8276-378D7AECBECF}"/>
              </a:ext>
            </a:extLst>
          </p:cNvPr>
          <p:cNvSpPr>
            <a:spLocks noGrp="1"/>
          </p:cNvSpPr>
          <p:nvPr>
            <p:ph type="pic" sz="quarter" idx="13"/>
          </p:nvPr>
        </p:nvSpPr>
        <p:spPr>
          <a:xfrm>
            <a:off x="6000750" y="0"/>
            <a:ext cx="6191250" cy="6183807"/>
          </a:xfrm>
          <a:custGeom>
            <a:avLst/>
            <a:gdLst>
              <a:gd name="connsiteX0" fmla="*/ 0 w 6172200"/>
              <a:gd name="connsiteY0" fmla="*/ 0 h 6181902"/>
              <a:gd name="connsiteX1" fmla="*/ 6172200 w 6172200"/>
              <a:gd name="connsiteY1" fmla="*/ 0 h 6181902"/>
              <a:gd name="connsiteX2" fmla="*/ 6172200 w 6172200"/>
              <a:gd name="connsiteY2" fmla="*/ 6181902 h 6181902"/>
              <a:gd name="connsiteX3" fmla="*/ 0 w 6172200"/>
              <a:gd name="connsiteY3" fmla="*/ 6181902 h 6181902"/>
              <a:gd name="connsiteX4" fmla="*/ 0 w 6172200"/>
              <a:gd name="connsiteY4" fmla="*/ 0 h 6181902"/>
              <a:gd name="connsiteX0" fmla="*/ 0 w 6172200"/>
              <a:gd name="connsiteY0" fmla="*/ 1905 h 6183807"/>
              <a:gd name="connsiteX1" fmla="*/ 4238625 w 6172200"/>
              <a:gd name="connsiteY1" fmla="*/ 0 h 6183807"/>
              <a:gd name="connsiteX2" fmla="*/ 6172200 w 6172200"/>
              <a:gd name="connsiteY2" fmla="*/ 1905 h 6183807"/>
              <a:gd name="connsiteX3" fmla="*/ 6172200 w 6172200"/>
              <a:gd name="connsiteY3" fmla="*/ 6183807 h 6183807"/>
              <a:gd name="connsiteX4" fmla="*/ 0 w 6172200"/>
              <a:gd name="connsiteY4" fmla="*/ 6183807 h 6183807"/>
              <a:gd name="connsiteX5" fmla="*/ 0 w 6172200"/>
              <a:gd name="connsiteY5" fmla="*/ 1905 h 6183807"/>
              <a:gd name="connsiteX0" fmla="*/ 19050 w 6191250"/>
              <a:gd name="connsiteY0" fmla="*/ 1905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6" fmla="*/ 19050 w 6191250"/>
              <a:gd name="connsiteY6" fmla="*/ 1905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0 w 6191250"/>
              <a:gd name="connsiteY4" fmla="*/ 2524126 h 618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0" h="6183807">
                <a:moveTo>
                  <a:pt x="0" y="2524126"/>
                </a:moveTo>
                <a:lnTo>
                  <a:pt x="4257675" y="0"/>
                </a:lnTo>
                <a:lnTo>
                  <a:pt x="6191250" y="1905"/>
                </a:lnTo>
                <a:lnTo>
                  <a:pt x="6191250" y="6183807"/>
                </a:lnTo>
                <a:lnTo>
                  <a:pt x="0" y="2524126"/>
                </a:lnTo>
                <a:close/>
              </a:path>
            </a:pathLst>
          </a:custGeom>
          <a:solidFill>
            <a:schemeClr val="accent2">
              <a:lumMod val="20000"/>
              <a:lumOff val="80000"/>
              <a:alpha val="24000"/>
            </a:schemeClr>
          </a:solidFill>
        </p:spPr>
        <p:txBody>
          <a:bodyPr anchor="ctr"/>
          <a:lstStyle>
            <a:lvl1pPr marL="0" indent="0" algn="ctr">
              <a:buNone/>
              <a:defRPr i="1"/>
            </a:lvl1pPr>
          </a:lstStyle>
          <a:p>
            <a:endParaRPr lang="et-EE"/>
          </a:p>
        </p:txBody>
      </p:sp>
      <p:pic>
        <p:nvPicPr>
          <p:cNvPr id="10" name="Picture 5">
            <a:extLst>
              <a:ext uri="{FF2B5EF4-FFF2-40B4-BE49-F238E27FC236}">
                <a16:creationId xmlns:a16="http://schemas.microsoft.com/office/drawing/2014/main" id="{B542359B-2508-4C2A-9DFA-09206E3E7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11" name="Graphic 29">
            <a:extLst>
              <a:ext uri="{FF2B5EF4-FFF2-40B4-BE49-F238E27FC236}">
                <a16:creationId xmlns:a16="http://schemas.microsoft.com/office/drawing/2014/main" id="{48CE5AC5-C9E4-4BC2-B78A-29A5728A93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447" y="6174282"/>
            <a:ext cx="12192000" cy="694267"/>
          </a:xfrm>
          <a:prstGeom prst="rect">
            <a:avLst/>
          </a:prstGeom>
        </p:spPr>
      </p:pic>
      <p:sp>
        <p:nvSpPr>
          <p:cNvPr id="9" name="Pealkiri 1">
            <a:extLst>
              <a:ext uri="{FF2B5EF4-FFF2-40B4-BE49-F238E27FC236}">
                <a16:creationId xmlns:a16="http://schemas.microsoft.com/office/drawing/2014/main" id="{74617DD7-E2BC-498C-9E37-EBBFBCFC8E18}"/>
              </a:ext>
            </a:extLst>
          </p:cNvPr>
          <p:cNvSpPr>
            <a:spLocks noGrp="1"/>
          </p:cNvSpPr>
          <p:nvPr>
            <p:ph type="title"/>
          </p:nvPr>
        </p:nvSpPr>
        <p:spPr>
          <a:xfrm>
            <a:off x="451239" y="3988160"/>
            <a:ext cx="8176946" cy="817486"/>
          </a:xfrm>
          <a:prstGeom prst="rect">
            <a:avLst/>
          </a:prstGeom>
        </p:spPr>
        <p:txBody>
          <a:bodyPr/>
          <a:lstStyle>
            <a:lvl1pPr>
              <a:lnSpc>
                <a:spcPct val="100000"/>
              </a:lnSpc>
              <a:defRPr/>
            </a:lvl1pPr>
          </a:lstStyle>
          <a:p>
            <a:r>
              <a:rPr lang="et-EE"/>
              <a:t>Klõpsake juhteksemplari</a:t>
            </a:r>
          </a:p>
        </p:txBody>
      </p:sp>
      <p:sp>
        <p:nvSpPr>
          <p:cNvPr id="14" name="Teksti kohatäide 3">
            <a:extLst>
              <a:ext uri="{FF2B5EF4-FFF2-40B4-BE49-F238E27FC236}">
                <a16:creationId xmlns:a16="http://schemas.microsoft.com/office/drawing/2014/main" id="{DDD7C214-E8B5-4217-8198-8465EE75FB3B}"/>
              </a:ext>
            </a:extLst>
          </p:cNvPr>
          <p:cNvSpPr>
            <a:spLocks noGrp="1"/>
          </p:cNvSpPr>
          <p:nvPr>
            <p:ph type="body" sz="quarter" idx="10"/>
          </p:nvPr>
        </p:nvSpPr>
        <p:spPr>
          <a:xfrm>
            <a:off x="457003" y="4922139"/>
            <a:ext cx="8171182" cy="992141"/>
          </a:xfrm>
          <a:prstGeom prst="rect">
            <a:avLst/>
          </a:prstGeom>
        </p:spPr>
        <p:txBody>
          <a:bodyPr/>
          <a:lstStyle>
            <a:lvl1pPr marL="0" indent="0">
              <a:lnSpc>
                <a:spcPct val="100000"/>
              </a:lnSpc>
              <a:spcBef>
                <a:spcPts val="0"/>
              </a:spcBef>
              <a:buNone/>
              <a:defRPr/>
            </a:lvl1pPr>
          </a:lstStyle>
          <a:p>
            <a:pPr lvl="0"/>
            <a:r>
              <a:rPr lang="et-EE"/>
              <a:t>Klõpsake juhteksemplari tekstilaadide redigeerimiseks</a:t>
            </a:r>
          </a:p>
        </p:txBody>
      </p:sp>
    </p:spTree>
    <p:extLst>
      <p:ext uri="{BB962C8B-B14F-4D97-AF65-F5344CB8AC3E}">
        <p14:creationId xmlns:p14="http://schemas.microsoft.com/office/powerpoint/2010/main" val="10968265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Vaheslaid variant 1 noolgraafikaga">
    <p:bg>
      <p:bgPr>
        <a:solidFill>
          <a:schemeClr val="tx2"/>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B8F81FE3-E98B-4B81-B9E5-76263B22B6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40" r="6465" b="7011"/>
          <a:stretch/>
        </p:blipFill>
        <p:spPr>
          <a:xfrm>
            <a:off x="-1" y="4859878"/>
            <a:ext cx="12192001" cy="1998122"/>
          </a:xfrm>
          <a:prstGeom prst="rect">
            <a:avLst/>
          </a:prstGeom>
        </p:spPr>
      </p:pic>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199" y="1998122"/>
            <a:ext cx="10515600" cy="1325563"/>
          </a:xfrm>
          <a:prstGeom prst="rect">
            <a:avLst/>
          </a:prstGeom>
        </p:spPr>
        <p:txBody>
          <a:bodyPr/>
          <a:lstStyle>
            <a:lvl1pPr algn="ctr">
              <a:defRPr>
                <a:solidFill>
                  <a:schemeClr val="bg1"/>
                </a:solidFill>
              </a:defRPr>
            </a:lvl1pPr>
          </a:lstStyle>
          <a:p>
            <a:r>
              <a:rPr lang="et-EE"/>
              <a:t>Klõpsake juhteksemplari pealkirja laadi redigeerimiseks</a:t>
            </a:r>
          </a:p>
        </p:txBody>
      </p:sp>
      <p:sp>
        <p:nvSpPr>
          <p:cNvPr id="10" name="Teksti kohatäide 9">
            <a:extLst>
              <a:ext uri="{FF2B5EF4-FFF2-40B4-BE49-F238E27FC236}">
                <a16:creationId xmlns:a16="http://schemas.microsoft.com/office/drawing/2014/main" id="{EFA07479-FEBE-4CE0-BAE5-A53925EFFDA4}"/>
              </a:ext>
            </a:extLst>
          </p:cNvPr>
          <p:cNvSpPr>
            <a:spLocks noGrp="1"/>
          </p:cNvSpPr>
          <p:nvPr>
            <p:ph type="body" sz="quarter" idx="10"/>
          </p:nvPr>
        </p:nvSpPr>
        <p:spPr>
          <a:xfrm>
            <a:off x="838198" y="3648075"/>
            <a:ext cx="10515601" cy="1001713"/>
          </a:xfrm>
          <a:prstGeom prst="rect">
            <a:avLst/>
          </a:prstGeom>
        </p:spPr>
        <p:txBody>
          <a:bodyPr/>
          <a:lstStyle>
            <a:lvl1pPr marL="0" indent="0" algn="ctr">
              <a:buNone/>
              <a:defRPr>
                <a:solidFill>
                  <a:schemeClr val="bg1"/>
                </a:solidFill>
              </a:defRPr>
            </a:lvl1pPr>
          </a:lstStyle>
          <a:p>
            <a:pPr lvl="0"/>
            <a:r>
              <a:rPr lang="et-EE"/>
              <a:t>Klõpsake juhteksemplari tekstilaadide redigeerimiseks</a:t>
            </a:r>
          </a:p>
        </p:txBody>
      </p:sp>
    </p:spTree>
    <p:extLst>
      <p:ext uri="{BB962C8B-B14F-4D97-AF65-F5344CB8AC3E}">
        <p14:creationId xmlns:p14="http://schemas.microsoft.com/office/powerpoint/2010/main" val="32706981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isuslaid pildiga">
    <p:spTree>
      <p:nvGrpSpPr>
        <p:cNvPr id="1" name=""/>
        <p:cNvGrpSpPr/>
        <p:nvPr/>
      </p:nvGrpSpPr>
      <p:grpSpPr>
        <a:xfrm>
          <a:off x="0" y="0"/>
          <a:ext cx="0" cy="0"/>
          <a:chOff x="0" y="0"/>
          <a:chExt cx="0" cy="0"/>
        </a:xfrm>
      </p:grpSpPr>
      <p:sp>
        <p:nvSpPr>
          <p:cNvPr id="7" name="Pildi kohatäide 2">
            <a:extLst>
              <a:ext uri="{FF2B5EF4-FFF2-40B4-BE49-F238E27FC236}">
                <a16:creationId xmlns:a16="http://schemas.microsoft.com/office/drawing/2014/main" id="{29E7DB8F-19F6-4B14-89F0-6CE859F5F1E3}"/>
              </a:ext>
            </a:extLst>
          </p:cNvPr>
          <p:cNvSpPr>
            <a:spLocks noGrp="1"/>
          </p:cNvSpPr>
          <p:nvPr>
            <p:ph type="pic" sz="quarter" idx="10" hasCustomPrompt="1"/>
          </p:nvPr>
        </p:nvSpPr>
        <p:spPr>
          <a:xfrm>
            <a:off x="0" y="0"/>
            <a:ext cx="12192000" cy="6858000"/>
          </a:xfrm>
          <a:prstGeom prst="rect">
            <a:avLst/>
          </a:prstGeom>
        </p:spPr>
        <p:txBody>
          <a:bodyPr anchor="ctr"/>
          <a:lstStyle>
            <a:lvl1pPr marL="0" indent="0" algn="ctr">
              <a:buNone/>
              <a:defRPr i="1">
                <a:solidFill>
                  <a:schemeClr val="bg2">
                    <a:lumMod val="75000"/>
                  </a:schemeClr>
                </a:solidFill>
              </a:defRPr>
            </a:lvl1pPr>
          </a:lstStyle>
          <a:p>
            <a:r>
              <a:rPr lang="et-EE"/>
              <a:t>Lisa pilt</a:t>
            </a:r>
          </a:p>
        </p:txBody>
      </p:sp>
      <p:sp>
        <p:nvSpPr>
          <p:cNvPr id="8" name="Teksti kohatäide 2">
            <a:extLst>
              <a:ext uri="{FF2B5EF4-FFF2-40B4-BE49-F238E27FC236}">
                <a16:creationId xmlns:a16="http://schemas.microsoft.com/office/drawing/2014/main" id="{03C80129-6A04-4F82-A909-248907401F0B}"/>
              </a:ext>
            </a:extLst>
          </p:cNvPr>
          <p:cNvSpPr>
            <a:spLocks noGrp="1"/>
          </p:cNvSpPr>
          <p:nvPr>
            <p:ph type="body" sz="quarter" idx="11"/>
          </p:nvPr>
        </p:nvSpPr>
        <p:spPr>
          <a:xfrm>
            <a:off x="528636" y="2738316"/>
            <a:ext cx="5424489"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9" name="Pealkiri 3">
            <a:extLst>
              <a:ext uri="{FF2B5EF4-FFF2-40B4-BE49-F238E27FC236}">
                <a16:creationId xmlns:a16="http://schemas.microsoft.com/office/drawing/2014/main" id="{04F9D343-3081-4E5B-B8DE-9F5375B85DFA}"/>
              </a:ext>
            </a:extLst>
          </p:cNvPr>
          <p:cNvSpPr>
            <a:spLocks noGrp="1"/>
          </p:cNvSpPr>
          <p:nvPr>
            <p:ph type="title"/>
          </p:nvPr>
        </p:nvSpPr>
        <p:spPr>
          <a:xfrm>
            <a:off x="528638" y="592931"/>
            <a:ext cx="5424488" cy="1868915"/>
          </a:xfrm>
          <a:prstGeom prst="rect">
            <a:avLst/>
          </a:prstGeom>
        </p:spPr>
        <p:txBody>
          <a:bodyPr/>
          <a:lstStyle>
            <a:lvl1pPr>
              <a:defRPr sz="4200">
                <a:solidFill>
                  <a:schemeClr val="tx1"/>
                </a:solidFill>
              </a:defRPr>
            </a:lvl1pPr>
          </a:lstStyle>
          <a:p>
            <a:r>
              <a:rPr lang="et-EE"/>
              <a:t>Klõpsake juhteksemplari pealkirja laadi</a:t>
            </a:r>
          </a:p>
        </p:txBody>
      </p:sp>
      <p:sp>
        <p:nvSpPr>
          <p:cNvPr id="10" name="Teksti kohatäide 5">
            <a:extLst>
              <a:ext uri="{FF2B5EF4-FFF2-40B4-BE49-F238E27FC236}">
                <a16:creationId xmlns:a16="http://schemas.microsoft.com/office/drawing/2014/main" id="{FADA9941-57A9-47FD-98C1-B26C71EEF5B5}"/>
              </a:ext>
            </a:extLst>
          </p:cNvPr>
          <p:cNvSpPr>
            <a:spLocks noGrp="1"/>
          </p:cNvSpPr>
          <p:nvPr>
            <p:ph type="body" sz="quarter" idx="12" hasCustomPrompt="1"/>
          </p:nvPr>
        </p:nvSpPr>
        <p:spPr>
          <a:xfrm>
            <a:off x="528638" y="3860552"/>
            <a:ext cx="5424487" cy="2404516"/>
          </a:xfrm>
          <a:prstGeom prst="rect">
            <a:avLst/>
          </a:prstGeom>
        </p:spPr>
        <p:txBody>
          <a:bodyPr/>
          <a:lstStyle>
            <a:lvl1pPr marL="0" indent="0">
              <a:lnSpc>
                <a:spcPct val="120000"/>
              </a:lnSpc>
              <a:spcBef>
                <a:spcPts val="600"/>
              </a:spcBef>
              <a:spcAft>
                <a:spcPts val="600"/>
              </a:spcAft>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1524880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3200" y="0"/>
            <a:ext cx="4618800" cy="4042172"/>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2146301"/>
            <a:ext cx="7518400" cy="108022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3272693"/>
            <a:ext cx="10901362" cy="2940050"/>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337879122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Sisuslaid variant 2">
    <p:bg>
      <p:bgPr>
        <a:solidFill>
          <a:schemeClr val="tx1"/>
        </a:solidFill>
        <a:effectLst/>
      </p:bgPr>
    </p:bg>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76D7C67A-129D-46F9-91A9-C0FB972C30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678" r="6249" b="19941"/>
          <a:stretch/>
        </p:blipFill>
        <p:spPr>
          <a:xfrm>
            <a:off x="10320419" y="-6533"/>
            <a:ext cx="1871581" cy="6864534"/>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7" y="1595317"/>
            <a:ext cx="10274345" cy="514838"/>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7" y="592931"/>
            <a:ext cx="10274345"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7" y="2333873"/>
            <a:ext cx="10274345" cy="401467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2739437433"/>
      </p:ext>
    </p:extLst>
  </p:cSld>
  <p:clrMapOvr>
    <a:overrideClrMapping bg1="dk1" tx1="lt1" bg2="dk2" tx2="lt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isuslaid variant 4">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7" name="Teksti kohatäide 2">
            <a:extLst>
              <a:ext uri="{FF2B5EF4-FFF2-40B4-BE49-F238E27FC236}">
                <a16:creationId xmlns:a16="http://schemas.microsoft.com/office/drawing/2014/main" id="{86CEC934-9A68-4918-9DB3-5CB8F1EACA86}"/>
              </a:ext>
            </a:extLst>
          </p:cNvPr>
          <p:cNvSpPr>
            <a:spLocks noGrp="1"/>
          </p:cNvSpPr>
          <p:nvPr>
            <p:ph type="body" sz="quarter" idx="10"/>
          </p:nvPr>
        </p:nvSpPr>
        <p:spPr>
          <a:xfrm>
            <a:off x="528637" y="1589456"/>
            <a:ext cx="11134727" cy="520700"/>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48075691-19DF-4275-9693-CF148F461AB2}"/>
              </a:ext>
            </a:extLst>
          </p:cNvPr>
          <p:cNvSpPr>
            <a:spLocks noGrp="1"/>
          </p:cNvSpPr>
          <p:nvPr>
            <p:ph type="title"/>
          </p:nvPr>
        </p:nvSpPr>
        <p:spPr>
          <a:xfrm>
            <a:off x="528637" y="592932"/>
            <a:ext cx="11134727" cy="778668"/>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
        <p:nvSpPr>
          <p:cNvPr id="9" name="Teksti kohatäide 5">
            <a:extLst>
              <a:ext uri="{FF2B5EF4-FFF2-40B4-BE49-F238E27FC236}">
                <a16:creationId xmlns:a16="http://schemas.microsoft.com/office/drawing/2014/main" id="{34EA4C4B-166B-4D84-9D05-E42A1163108D}"/>
              </a:ext>
            </a:extLst>
          </p:cNvPr>
          <p:cNvSpPr>
            <a:spLocks noGrp="1"/>
          </p:cNvSpPr>
          <p:nvPr>
            <p:ph type="body" sz="quarter" idx="11" hasCustomPrompt="1"/>
          </p:nvPr>
        </p:nvSpPr>
        <p:spPr>
          <a:xfrm>
            <a:off x="528636"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
        <p:nvSpPr>
          <p:cNvPr id="15" name="Teksti kohatäide 5">
            <a:extLst>
              <a:ext uri="{FF2B5EF4-FFF2-40B4-BE49-F238E27FC236}">
                <a16:creationId xmlns:a16="http://schemas.microsoft.com/office/drawing/2014/main" id="{8457365E-8980-4C8F-8889-FE3E147795FE}"/>
              </a:ext>
            </a:extLst>
          </p:cNvPr>
          <p:cNvSpPr>
            <a:spLocks noGrp="1"/>
          </p:cNvSpPr>
          <p:nvPr>
            <p:ph type="body" sz="quarter" idx="12" hasCustomPrompt="1"/>
          </p:nvPr>
        </p:nvSpPr>
        <p:spPr>
          <a:xfrm>
            <a:off x="6629423"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283441892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Sisuslaid infograafikaga">
    <p:spTree>
      <p:nvGrpSpPr>
        <p:cNvPr id="1" name=""/>
        <p:cNvGrpSpPr/>
        <p:nvPr/>
      </p:nvGrpSpPr>
      <p:grpSpPr>
        <a:xfrm>
          <a:off x="0" y="0"/>
          <a:ext cx="0" cy="0"/>
          <a:chOff x="0" y="0"/>
          <a:chExt cx="0" cy="0"/>
        </a:xfrm>
      </p:grpSpPr>
      <p:sp>
        <p:nvSpPr>
          <p:cNvPr id="3" name="Pildi kohatäide 2">
            <a:extLst>
              <a:ext uri="{FF2B5EF4-FFF2-40B4-BE49-F238E27FC236}">
                <a16:creationId xmlns:a16="http://schemas.microsoft.com/office/drawing/2014/main" id="{3402A012-5898-4F0F-BA8A-98EEEA8A5D24}"/>
              </a:ext>
            </a:extLst>
          </p:cNvPr>
          <p:cNvSpPr>
            <a:spLocks noGrp="1"/>
          </p:cNvSpPr>
          <p:nvPr>
            <p:ph type="pic" sz="quarter" idx="10" hasCustomPrompt="1"/>
          </p:nvPr>
        </p:nvSpPr>
        <p:spPr>
          <a:xfrm>
            <a:off x="6570617" y="2146300"/>
            <a:ext cx="4897483" cy="4118769"/>
          </a:xfrm>
          <a:prstGeom prst="rect">
            <a:avLst/>
          </a:prstGeom>
        </p:spPr>
        <p:txBody>
          <a:bodyPr anchor="ctr"/>
          <a:lstStyle>
            <a:lvl1pPr marL="0" indent="0" algn="ctr">
              <a:buNone/>
              <a:defRPr>
                <a:solidFill>
                  <a:schemeClr val="bg2">
                    <a:lumMod val="75000"/>
                  </a:schemeClr>
                </a:solidFill>
              </a:defRPr>
            </a:lvl1pPr>
          </a:lstStyle>
          <a:p>
            <a:r>
              <a:rPr lang="et-EE"/>
              <a:t>Lisa pilt</a:t>
            </a:r>
          </a:p>
        </p:txBody>
      </p:sp>
      <p:sp>
        <p:nvSpPr>
          <p:cNvPr id="6" name="Teksti kohatäide 2">
            <a:extLst>
              <a:ext uri="{FF2B5EF4-FFF2-40B4-BE49-F238E27FC236}">
                <a16:creationId xmlns:a16="http://schemas.microsoft.com/office/drawing/2014/main" id="{0AB67930-D7C3-4D21-95EA-638ADD8ABB2A}"/>
              </a:ext>
            </a:extLst>
          </p:cNvPr>
          <p:cNvSpPr>
            <a:spLocks noGrp="1"/>
          </p:cNvSpPr>
          <p:nvPr>
            <p:ph type="body" sz="quarter" idx="11"/>
          </p:nvPr>
        </p:nvSpPr>
        <p:spPr>
          <a:xfrm>
            <a:off x="528637" y="2146301"/>
            <a:ext cx="5209809"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7" name="Pealkiri 3">
            <a:extLst>
              <a:ext uri="{FF2B5EF4-FFF2-40B4-BE49-F238E27FC236}">
                <a16:creationId xmlns:a16="http://schemas.microsoft.com/office/drawing/2014/main" id="{F057AD82-FB59-470F-80C0-BBB6B916D3AC}"/>
              </a:ext>
            </a:extLst>
          </p:cNvPr>
          <p:cNvSpPr>
            <a:spLocks noGrp="1"/>
          </p:cNvSpPr>
          <p:nvPr>
            <p:ph type="title"/>
          </p:nvPr>
        </p:nvSpPr>
        <p:spPr>
          <a:xfrm>
            <a:off x="528638" y="592931"/>
            <a:ext cx="10939462"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11" name="Teksti kohatäide 5">
            <a:extLst>
              <a:ext uri="{FF2B5EF4-FFF2-40B4-BE49-F238E27FC236}">
                <a16:creationId xmlns:a16="http://schemas.microsoft.com/office/drawing/2014/main" id="{0EEFB922-8DFB-42BA-BD88-7FE065B411EF}"/>
              </a:ext>
            </a:extLst>
          </p:cNvPr>
          <p:cNvSpPr>
            <a:spLocks noGrp="1"/>
          </p:cNvSpPr>
          <p:nvPr>
            <p:ph type="body" sz="quarter" idx="12" hasCustomPrompt="1"/>
          </p:nvPr>
        </p:nvSpPr>
        <p:spPr>
          <a:xfrm>
            <a:off x="528638" y="3272693"/>
            <a:ext cx="5209808" cy="2992376"/>
          </a:xfrm>
          <a:prstGeom prst="rect">
            <a:avLst/>
          </a:prstGeom>
        </p:spPr>
        <p:txBody>
          <a:bodyPr/>
          <a:lstStyle>
            <a:lvl1pPr marL="0" indent="0">
              <a:lnSpc>
                <a:spcPct val="120000"/>
              </a:lnSpc>
              <a:spcBef>
                <a:spcPts val="600"/>
              </a:spcBef>
              <a:spcAft>
                <a:spcPts val="600"/>
              </a:spcAft>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37366965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isuslaid diagrammkujundusega">
    <p:spTree>
      <p:nvGrpSpPr>
        <p:cNvPr id="1" name=""/>
        <p:cNvGrpSpPr/>
        <p:nvPr/>
      </p:nvGrpSpPr>
      <p:grpSpPr>
        <a:xfrm>
          <a:off x="0" y="0"/>
          <a:ext cx="0" cy="0"/>
          <a:chOff x="0" y="0"/>
          <a:chExt cx="0" cy="0"/>
        </a:xfrm>
      </p:grpSpPr>
      <p:sp>
        <p:nvSpPr>
          <p:cNvPr id="3" name="Diagrammi kohatäide 2">
            <a:extLst>
              <a:ext uri="{FF2B5EF4-FFF2-40B4-BE49-F238E27FC236}">
                <a16:creationId xmlns:a16="http://schemas.microsoft.com/office/drawing/2014/main" id="{0ED578ED-41B3-44C3-ADCA-6E6EFDFF61D2}"/>
              </a:ext>
            </a:extLst>
          </p:cNvPr>
          <p:cNvSpPr>
            <a:spLocks noGrp="1"/>
          </p:cNvSpPr>
          <p:nvPr>
            <p:ph type="chart" sz="quarter" idx="10" hasCustomPrompt="1"/>
          </p:nvPr>
        </p:nvSpPr>
        <p:spPr>
          <a:xfrm>
            <a:off x="520824" y="2063932"/>
            <a:ext cx="11150352" cy="4232774"/>
          </a:xfrm>
          <a:prstGeom prst="rect">
            <a:avLst/>
          </a:prstGeom>
        </p:spPr>
        <p:txBody>
          <a:bodyPr anchor="ctr"/>
          <a:lstStyle>
            <a:lvl1pPr marL="0" indent="0" algn="ctr">
              <a:buNone/>
              <a:defRPr>
                <a:solidFill>
                  <a:schemeClr val="bg2">
                    <a:lumMod val="75000"/>
                  </a:schemeClr>
                </a:solidFill>
              </a:defRPr>
            </a:lvl1pPr>
          </a:lstStyle>
          <a:p>
            <a:r>
              <a:rPr lang="et-EE"/>
              <a:t>Lisa diagramm</a:t>
            </a:r>
          </a:p>
        </p:txBody>
      </p:sp>
      <p:sp>
        <p:nvSpPr>
          <p:cNvPr id="4" name="Pealkiri 3">
            <a:extLst>
              <a:ext uri="{FF2B5EF4-FFF2-40B4-BE49-F238E27FC236}">
                <a16:creationId xmlns:a16="http://schemas.microsoft.com/office/drawing/2014/main" id="{21A8FCCA-94D6-4929-A390-04B263E4FA16}"/>
              </a:ext>
            </a:extLst>
          </p:cNvPr>
          <p:cNvSpPr>
            <a:spLocks noGrp="1"/>
          </p:cNvSpPr>
          <p:nvPr>
            <p:ph type="title"/>
          </p:nvPr>
        </p:nvSpPr>
        <p:spPr>
          <a:xfrm>
            <a:off x="528637" y="592931"/>
            <a:ext cx="11134727"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Tree>
    <p:extLst>
      <p:ext uri="{BB962C8B-B14F-4D97-AF65-F5344CB8AC3E}">
        <p14:creationId xmlns:p14="http://schemas.microsoft.com/office/powerpoint/2010/main" val="25584814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Vaheslaid variant 1 noolgraafikaga">
    <p:bg>
      <p:bgPr>
        <a:solidFill>
          <a:schemeClr val="tx2"/>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B8F81FE3-E98B-4B81-B9E5-76263B22B6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6540" r="6465" b="7011"/>
          <a:stretch/>
        </p:blipFill>
        <p:spPr>
          <a:xfrm>
            <a:off x="-1" y="4859878"/>
            <a:ext cx="12192001" cy="1998122"/>
          </a:xfrm>
          <a:prstGeom prst="rect">
            <a:avLst/>
          </a:prstGeom>
        </p:spPr>
      </p:pic>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199" y="1998122"/>
            <a:ext cx="10515600" cy="1325563"/>
          </a:xfrm>
          <a:prstGeom prst="rect">
            <a:avLst/>
          </a:prstGeom>
        </p:spPr>
        <p:txBody>
          <a:bodyPr/>
          <a:lstStyle>
            <a:lvl1pPr algn="ctr">
              <a:defRPr>
                <a:solidFill>
                  <a:schemeClr val="bg1"/>
                </a:solidFill>
              </a:defRPr>
            </a:lvl1pPr>
          </a:lstStyle>
          <a:p>
            <a:r>
              <a:rPr lang="et-EE"/>
              <a:t>Klõpsake juhteksemplari pealkirja laadi redigeerimiseks</a:t>
            </a:r>
          </a:p>
        </p:txBody>
      </p:sp>
      <p:sp>
        <p:nvSpPr>
          <p:cNvPr id="10" name="Teksti kohatäide 9">
            <a:extLst>
              <a:ext uri="{FF2B5EF4-FFF2-40B4-BE49-F238E27FC236}">
                <a16:creationId xmlns:a16="http://schemas.microsoft.com/office/drawing/2014/main" id="{EFA07479-FEBE-4CE0-BAE5-A53925EFFDA4}"/>
              </a:ext>
            </a:extLst>
          </p:cNvPr>
          <p:cNvSpPr>
            <a:spLocks noGrp="1"/>
          </p:cNvSpPr>
          <p:nvPr>
            <p:ph type="body" sz="quarter" idx="10"/>
          </p:nvPr>
        </p:nvSpPr>
        <p:spPr>
          <a:xfrm>
            <a:off x="838198" y="3648075"/>
            <a:ext cx="10515601" cy="1001713"/>
          </a:xfrm>
          <a:prstGeom prst="rect">
            <a:avLst/>
          </a:prstGeom>
        </p:spPr>
        <p:txBody>
          <a:bodyPr/>
          <a:lstStyle>
            <a:lvl1pPr marL="0" indent="0" algn="ctr">
              <a:buNone/>
              <a:defRPr>
                <a:solidFill>
                  <a:schemeClr val="bg1"/>
                </a:solidFill>
              </a:defRPr>
            </a:lvl1pPr>
          </a:lstStyle>
          <a:p>
            <a:pPr lvl="0"/>
            <a:r>
              <a:rPr lang="et-EE"/>
              <a:t>Klõpsake juhteksemplari tekstilaadide redigeerimiseks</a:t>
            </a:r>
          </a:p>
        </p:txBody>
      </p:sp>
    </p:spTree>
    <p:extLst>
      <p:ext uri="{BB962C8B-B14F-4D97-AF65-F5344CB8AC3E}">
        <p14:creationId xmlns:p14="http://schemas.microsoft.com/office/powerpoint/2010/main" val="205334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aheslaid variant 2 noolgraafikaga">
    <p:bg>
      <p:bgPr>
        <a:solidFill>
          <a:schemeClr val="bg1"/>
        </a:solidFill>
        <a:effectLst/>
      </p:bgPr>
    </p:bg>
    <p:spTree>
      <p:nvGrpSpPr>
        <p:cNvPr id="1" name=""/>
        <p:cNvGrpSpPr/>
        <p:nvPr/>
      </p:nvGrpSpPr>
      <p:grpSpPr>
        <a:xfrm>
          <a:off x="0" y="0"/>
          <a:ext cx="0" cy="0"/>
          <a:chOff x="0" y="0"/>
          <a:chExt cx="0" cy="0"/>
        </a:xfrm>
      </p:grpSpPr>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199" y="1998122"/>
            <a:ext cx="10515600" cy="1325563"/>
          </a:xfrm>
          <a:prstGeom prst="rect">
            <a:avLst/>
          </a:prstGeom>
        </p:spPr>
        <p:txBody>
          <a:bodyPr/>
          <a:lstStyle>
            <a:lvl1pPr algn="ctr">
              <a:defRPr>
                <a:solidFill>
                  <a:schemeClr val="tx2"/>
                </a:solidFill>
              </a:defRPr>
            </a:lvl1pPr>
          </a:lstStyle>
          <a:p>
            <a:r>
              <a:rPr lang="et-EE"/>
              <a:t>Klõpsake juhteksemplari pealkirja laadi redigeerimiseks</a:t>
            </a:r>
          </a:p>
        </p:txBody>
      </p:sp>
      <p:sp>
        <p:nvSpPr>
          <p:cNvPr id="10" name="Teksti kohatäide 9">
            <a:extLst>
              <a:ext uri="{FF2B5EF4-FFF2-40B4-BE49-F238E27FC236}">
                <a16:creationId xmlns:a16="http://schemas.microsoft.com/office/drawing/2014/main" id="{EFA07479-FEBE-4CE0-BAE5-A53925EFFDA4}"/>
              </a:ext>
            </a:extLst>
          </p:cNvPr>
          <p:cNvSpPr>
            <a:spLocks noGrp="1"/>
          </p:cNvSpPr>
          <p:nvPr>
            <p:ph type="body" sz="quarter" idx="10"/>
          </p:nvPr>
        </p:nvSpPr>
        <p:spPr>
          <a:xfrm>
            <a:off x="838198" y="3648075"/>
            <a:ext cx="10515601" cy="1001713"/>
          </a:xfrm>
          <a:prstGeom prst="rect">
            <a:avLst/>
          </a:prstGeom>
        </p:spPr>
        <p:txBody>
          <a:bodyPr/>
          <a:lstStyle>
            <a:lvl1pPr marL="0" indent="0" algn="ctr">
              <a:buNone/>
              <a:defRPr>
                <a:solidFill>
                  <a:schemeClr val="tx2"/>
                </a:solidFill>
              </a:defRPr>
            </a:lvl1pPr>
          </a:lstStyle>
          <a:p>
            <a:pPr lvl="0"/>
            <a:r>
              <a:rPr lang="et-EE"/>
              <a:t>Klõpsake juhteksemplari tekstilaadide redigeerimiseks</a:t>
            </a:r>
          </a:p>
        </p:txBody>
      </p:sp>
      <p:pic>
        <p:nvPicPr>
          <p:cNvPr id="5" name="Pilt 4">
            <a:extLst>
              <a:ext uri="{FF2B5EF4-FFF2-40B4-BE49-F238E27FC236}">
                <a16:creationId xmlns:a16="http://schemas.microsoft.com/office/drawing/2014/main" id="{E062E339-7804-498E-84C8-DEEEFC42C860}"/>
              </a:ext>
            </a:extLst>
          </p:cNvPr>
          <p:cNvPicPr>
            <a:picLocks noChangeAspect="1"/>
          </p:cNvPicPr>
          <p:nvPr userDrawn="1"/>
        </p:nvPicPr>
        <p:blipFill rotWithShape="1">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rcRect l="6807" r="3368" b="5808"/>
          <a:stretch/>
        </p:blipFill>
        <p:spPr>
          <a:xfrm>
            <a:off x="-9525" y="4389935"/>
            <a:ext cx="12192000" cy="2468066"/>
          </a:xfrm>
          <a:prstGeom prst="rect">
            <a:avLst/>
          </a:prstGeom>
        </p:spPr>
      </p:pic>
    </p:spTree>
    <p:extLst>
      <p:ext uri="{BB962C8B-B14F-4D97-AF65-F5344CB8AC3E}">
        <p14:creationId xmlns:p14="http://schemas.microsoft.com/office/powerpoint/2010/main" val="41124351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aheslaid variant 3 pildiga">
    <p:bg>
      <p:bgPr>
        <a:solidFill>
          <a:schemeClr val="accent3">
            <a:lumMod val="50000"/>
          </a:schemeClr>
        </a:solidFill>
        <a:effectLst/>
      </p:bgPr>
    </p:bg>
    <p:spTree>
      <p:nvGrpSpPr>
        <p:cNvPr id="1" name=""/>
        <p:cNvGrpSpPr/>
        <p:nvPr/>
      </p:nvGrpSpPr>
      <p:grpSpPr>
        <a:xfrm>
          <a:off x="0" y="0"/>
          <a:ext cx="0" cy="0"/>
          <a:chOff x="0" y="0"/>
          <a:chExt cx="0" cy="0"/>
        </a:xfrm>
      </p:grpSpPr>
      <p:sp>
        <p:nvSpPr>
          <p:cNvPr id="5" name="Pildi kohatäide 2">
            <a:extLst>
              <a:ext uri="{FF2B5EF4-FFF2-40B4-BE49-F238E27FC236}">
                <a16:creationId xmlns:a16="http://schemas.microsoft.com/office/drawing/2014/main" id="{DF081CA1-A0F6-4F19-8A19-4CDCACCCD26D}"/>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i="1">
                <a:solidFill>
                  <a:schemeClr val="bg2">
                    <a:lumMod val="75000"/>
                  </a:schemeClr>
                </a:solidFill>
              </a:defRPr>
            </a:lvl1pPr>
          </a:lstStyle>
          <a:p>
            <a:r>
              <a:rPr lang="et-EE"/>
              <a:t>Lisa pilt</a:t>
            </a:r>
          </a:p>
        </p:txBody>
      </p:sp>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199" y="1998122"/>
            <a:ext cx="10515600" cy="1325563"/>
          </a:xfrm>
          <a:prstGeom prst="rect">
            <a:avLst/>
          </a:prstGeom>
        </p:spPr>
        <p:txBody>
          <a:bodyPr/>
          <a:lstStyle>
            <a:lvl1pPr algn="ctr">
              <a:defRPr>
                <a:solidFill>
                  <a:schemeClr val="bg1"/>
                </a:solidFill>
              </a:defRPr>
            </a:lvl1pPr>
          </a:lstStyle>
          <a:p>
            <a:r>
              <a:rPr lang="et-EE"/>
              <a:t>Klõpsake juhteksemplari pealkirja laadi redigeerimiseks</a:t>
            </a:r>
          </a:p>
        </p:txBody>
      </p:sp>
      <p:sp>
        <p:nvSpPr>
          <p:cNvPr id="10" name="Teksti kohatäide 9">
            <a:extLst>
              <a:ext uri="{FF2B5EF4-FFF2-40B4-BE49-F238E27FC236}">
                <a16:creationId xmlns:a16="http://schemas.microsoft.com/office/drawing/2014/main" id="{EFA07479-FEBE-4CE0-BAE5-A53925EFFDA4}"/>
              </a:ext>
            </a:extLst>
          </p:cNvPr>
          <p:cNvSpPr>
            <a:spLocks noGrp="1"/>
          </p:cNvSpPr>
          <p:nvPr>
            <p:ph type="body" sz="quarter" idx="10"/>
          </p:nvPr>
        </p:nvSpPr>
        <p:spPr>
          <a:xfrm>
            <a:off x="838198" y="3648075"/>
            <a:ext cx="10515601" cy="1001713"/>
          </a:xfrm>
          <a:prstGeom prst="rect">
            <a:avLst/>
          </a:prstGeom>
        </p:spPr>
        <p:txBody>
          <a:bodyPr/>
          <a:lstStyle>
            <a:lvl1pPr marL="0" indent="0" algn="ctr">
              <a:buNone/>
              <a:defRPr>
                <a:solidFill>
                  <a:schemeClr val="bg1"/>
                </a:solidFill>
              </a:defRPr>
            </a:lvl1pPr>
          </a:lstStyle>
          <a:p>
            <a:pPr lvl="0"/>
            <a:r>
              <a:rPr lang="et-EE"/>
              <a:t>Klõpsake juhteksemplari tekstilaadide redigeerimiseks</a:t>
            </a:r>
          </a:p>
        </p:txBody>
      </p:sp>
    </p:spTree>
    <p:extLst>
      <p:ext uri="{BB962C8B-B14F-4D97-AF65-F5344CB8AC3E}">
        <p14:creationId xmlns:p14="http://schemas.microsoft.com/office/powerpoint/2010/main" val="20593384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2538" y="0"/>
            <a:ext cx="4199461" cy="3675185"/>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1595316"/>
            <a:ext cx="7518400" cy="854807"/>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2673840"/>
            <a:ext cx="10901362" cy="316191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2020404017"/>
      </p:ext>
    </p:extLst>
  </p:cSld>
  <p:clrMapOvr>
    <a:overrideClrMapping bg1="dk1" tx1="lt1" bg2="dk2" tx2="lt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Vaheslaid tsitaat variant 1 mustriga">
    <p:bg>
      <p:bgPr>
        <a:solidFill>
          <a:schemeClr val="bg1"/>
        </a:solidFill>
        <a:effectLst/>
      </p:bgPr>
    </p:bg>
    <p:spTree>
      <p:nvGrpSpPr>
        <p:cNvPr id="1" name=""/>
        <p:cNvGrpSpPr/>
        <p:nvPr/>
      </p:nvGrpSpPr>
      <p:grpSpPr>
        <a:xfrm>
          <a:off x="0" y="0"/>
          <a:ext cx="0" cy="0"/>
          <a:chOff x="0" y="0"/>
          <a:chExt cx="0" cy="0"/>
        </a:xfrm>
      </p:grpSpPr>
      <p:pic>
        <p:nvPicPr>
          <p:cNvPr id="6" name="Graphic 6">
            <a:extLst>
              <a:ext uri="{FF2B5EF4-FFF2-40B4-BE49-F238E27FC236}">
                <a16:creationId xmlns:a16="http://schemas.microsoft.com/office/drawing/2014/main" id="{AC9C2298-2673-4B65-A9C5-7CB852B3EAD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199" y="3310190"/>
            <a:ext cx="10515600" cy="1325563"/>
          </a:xfrm>
          <a:prstGeom prst="rect">
            <a:avLst/>
          </a:prstGeom>
        </p:spPr>
        <p:txBody>
          <a:bodyPr/>
          <a:lstStyle>
            <a:lvl1pPr algn="ctr">
              <a:defRPr>
                <a:solidFill>
                  <a:schemeClr val="tx2"/>
                </a:solidFill>
              </a:defRPr>
            </a:lvl1pPr>
          </a:lstStyle>
          <a:p>
            <a:r>
              <a:rPr lang="et-EE"/>
              <a:t>Klõpsake juhteksemplari pealkirja laadi redigeerimiseks</a:t>
            </a:r>
          </a:p>
        </p:txBody>
      </p:sp>
      <p:grpSp>
        <p:nvGrpSpPr>
          <p:cNvPr id="7" name="Group 2">
            <a:extLst>
              <a:ext uri="{FF2B5EF4-FFF2-40B4-BE49-F238E27FC236}">
                <a16:creationId xmlns:a16="http://schemas.microsoft.com/office/drawing/2014/main" id="{534549CA-0750-4DDF-8B7C-EB63560BD9CC}"/>
              </a:ext>
            </a:extLst>
          </p:cNvPr>
          <p:cNvGrpSpPr/>
          <p:nvPr userDrawn="1"/>
        </p:nvGrpSpPr>
        <p:grpSpPr>
          <a:xfrm>
            <a:off x="3236358" y="2139445"/>
            <a:ext cx="5732981" cy="548124"/>
            <a:chOff x="3236358" y="2139445"/>
            <a:chExt cx="5732981" cy="548124"/>
          </a:xfrm>
        </p:grpSpPr>
        <p:cxnSp>
          <p:nvCxnSpPr>
            <p:cNvPr id="9" name="Straight Connector 6">
              <a:extLst>
                <a:ext uri="{FF2B5EF4-FFF2-40B4-BE49-F238E27FC236}">
                  <a16:creationId xmlns:a16="http://schemas.microsoft.com/office/drawing/2014/main" id="{6270B28F-EC26-4A23-8D03-15B6F7A9F9A8}"/>
                </a:ext>
              </a:extLst>
            </p:cNvPr>
            <p:cNvCxnSpPr/>
            <p:nvPr/>
          </p:nvCxnSpPr>
          <p:spPr>
            <a:xfrm>
              <a:off x="7171361" y="2413506"/>
              <a:ext cx="1797978" cy="0"/>
            </a:xfrm>
            <a:prstGeom prst="line">
              <a:avLst/>
            </a:prstGeom>
            <a:ln w="15240">
              <a:solidFill>
                <a:srgbClr val="006EB5"/>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76D890FF-D821-4152-9CA9-A8261F0036F4}"/>
                </a:ext>
              </a:extLst>
            </p:cNvPr>
            <p:cNvCxnSpPr/>
            <p:nvPr/>
          </p:nvCxnSpPr>
          <p:spPr>
            <a:xfrm>
              <a:off x="3236358" y="2413506"/>
              <a:ext cx="1797978" cy="0"/>
            </a:xfrm>
            <a:prstGeom prst="line">
              <a:avLst/>
            </a:prstGeom>
            <a:ln w="15240">
              <a:solidFill>
                <a:srgbClr val="006EB5"/>
              </a:solidFill>
            </a:ln>
          </p:spPr>
          <p:style>
            <a:lnRef idx="1">
              <a:schemeClr val="accent1"/>
            </a:lnRef>
            <a:fillRef idx="0">
              <a:schemeClr val="accent1"/>
            </a:fillRef>
            <a:effectRef idx="0">
              <a:schemeClr val="accent1"/>
            </a:effectRef>
            <a:fontRef idx="minor">
              <a:schemeClr val="tx1"/>
            </a:fontRef>
          </p:style>
        </p:cxnSp>
        <p:pic>
          <p:nvPicPr>
            <p:cNvPr id="12" name="Graphic 13">
              <a:extLst>
                <a:ext uri="{FF2B5EF4-FFF2-40B4-BE49-F238E27FC236}">
                  <a16:creationId xmlns:a16="http://schemas.microsoft.com/office/drawing/2014/main" id="{3CFC114F-BF54-4AF4-8A68-A3B6306E4D2F}"/>
                </a:ext>
              </a:extLst>
            </p:cNvPr>
            <p:cNvPicPr>
              <a:picLocks noChangeAspect="1"/>
            </p:cNvPicPr>
            <p:nvPr/>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5311857" y="2139445"/>
              <a:ext cx="1554269" cy="548124"/>
            </a:xfrm>
            <a:prstGeom prst="rect">
              <a:avLst/>
            </a:prstGeom>
          </p:spPr>
        </p:pic>
      </p:grpSp>
    </p:spTree>
    <p:extLst>
      <p:ext uri="{BB962C8B-B14F-4D97-AF65-F5344CB8AC3E}">
        <p14:creationId xmlns:p14="http://schemas.microsoft.com/office/powerpoint/2010/main" val="34944181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Vaheslaid tsitaat variant 2 pildiga">
    <p:bg>
      <p:bgPr>
        <a:solidFill>
          <a:schemeClr val="accent3">
            <a:lumMod val="50000"/>
          </a:schemeClr>
        </a:solidFill>
        <a:effectLst/>
      </p:bgPr>
    </p:bg>
    <p:spTree>
      <p:nvGrpSpPr>
        <p:cNvPr id="1" name=""/>
        <p:cNvGrpSpPr/>
        <p:nvPr/>
      </p:nvGrpSpPr>
      <p:grpSpPr>
        <a:xfrm>
          <a:off x="0" y="0"/>
          <a:ext cx="0" cy="0"/>
          <a:chOff x="0" y="0"/>
          <a:chExt cx="0" cy="0"/>
        </a:xfrm>
      </p:grpSpPr>
      <p:sp>
        <p:nvSpPr>
          <p:cNvPr id="10" name="Pildi kohatäide 2">
            <a:extLst>
              <a:ext uri="{FF2B5EF4-FFF2-40B4-BE49-F238E27FC236}">
                <a16:creationId xmlns:a16="http://schemas.microsoft.com/office/drawing/2014/main" id="{D5136375-44C7-4DA5-89A7-662A88B2EF87}"/>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i="1">
                <a:solidFill>
                  <a:schemeClr val="bg2">
                    <a:lumMod val="75000"/>
                  </a:schemeClr>
                </a:solidFill>
              </a:defRPr>
            </a:lvl1pPr>
          </a:lstStyle>
          <a:p>
            <a:r>
              <a:rPr lang="et-EE"/>
              <a:t>Lisa pilt</a:t>
            </a:r>
          </a:p>
        </p:txBody>
      </p:sp>
      <p:sp>
        <p:nvSpPr>
          <p:cNvPr id="8" name="Pealkiri 7">
            <a:extLst>
              <a:ext uri="{FF2B5EF4-FFF2-40B4-BE49-F238E27FC236}">
                <a16:creationId xmlns:a16="http://schemas.microsoft.com/office/drawing/2014/main" id="{82C2B029-9626-4270-89E2-C5AF13E7F6D6}"/>
              </a:ext>
            </a:extLst>
          </p:cNvPr>
          <p:cNvSpPr>
            <a:spLocks noGrp="1"/>
          </p:cNvSpPr>
          <p:nvPr>
            <p:ph type="title"/>
          </p:nvPr>
        </p:nvSpPr>
        <p:spPr>
          <a:xfrm>
            <a:off x="838200" y="3584252"/>
            <a:ext cx="10515600" cy="1325563"/>
          </a:xfrm>
          <a:prstGeom prst="rect">
            <a:avLst/>
          </a:prstGeom>
        </p:spPr>
        <p:txBody>
          <a:bodyPr/>
          <a:lstStyle>
            <a:lvl1pPr algn="ctr">
              <a:defRPr>
                <a:solidFill>
                  <a:schemeClr val="bg1"/>
                </a:solidFill>
              </a:defRPr>
            </a:lvl1pPr>
          </a:lstStyle>
          <a:p>
            <a:r>
              <a:rPr lang="et-EE"/>
              <a:t>Klõpsake juhteksemplari pealkirja laadi redigeerimiseks</a:t>
            </a:r>
          </a:p>
        </p:txBody>
      </p:sp>
      <p:grpSp>
        <p:nvGrpSpPr>
          <p:cNvPr id="7" name="Group 2">
            <a:extLst>
              <a:ext uri="{FF2B5EF4-FFF2-40B4-BE49-F238E27FC236}">
                <a16:creationId xmlns:a16="http://schemas.microsoft.com/office/drawing/2014/main" id="{534549CA-0750-4DDF-8B7C-EB63560BD9CC}"/>
              </a:ext>
            </a:extLst>
          </p:cNvPr>
          <p:cNvGrpSpPr/>
          <p:nvPr userDrawn="1"/>
        </p:nvGrpSpPr>
        <p:grpSpPr>
          <a:xfrm>
            <a:off x="3236358" y="2139445"/>
            <a:ext cx="5732981" cy="548124"/>
            <a:chOff x="3236358" y="2139445"/>
            <a:chExt cx="5732981" cy="548124"/>
          </a:xfrm>
        </p:grpSpPr>
        <p:cxnSp>
          <p:nvCxnSpPr>
            <p:cNvPr id="9" name="Straight Connector 6">
              <a:extLst>
                <a:ext uri="{FF2B5EF4-FFF2-40B4-BE49-F238E27FC236}">
                  <a16:creationId xmlns:a16="http://schemas.microsoft.com/office/drawing/2014/main" id="{6270B28F-EC26-4A23-8D03-15B6F7A9F9A8}"/>
                </a:ext>
              </a:extLst>
            </p:cNvPr>
            <p:cNvCxnSpPr/>
            <p:nvPr/>
          </p:nvCxnSpPr>
          <p:spPr>
            <a:xfrm>
              <a:off x="7171361" y="2413506"/>
              <a:ext cx="1797978" cy="0"/>
            </a:xfrm>
            <a:prstGeom prst="line">
              <a:avLst/>
            </a:prstGeom>
            <a:ln w="1524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1">
              <a:extLst>
                <a:ext uri="{FF2B5EF4-FFF2-40B4-BE49-F238E27FC236}">
                  <a16:creationId xmlns:a16="http://schemas.microsoft.com/office/drawing/2014/main" id="{76D890FF-D821-4152-9CA9-A8261F0036F4}"/>
                </a:ext>
              </a:extLst>
            </p:cNvPr>
            <p:cNvCxnSpPr/>
            <p:nvPr/>
          </p:nvCxnSpPr>
          <p:spPr>
            <a:xfrm>
              <a:off x="3236358" y="2413506"/>
              <a:ext cx="1797978" cy="0"/>
            </a:xfrm>
            <a:prstGeom prst="line">
              <a:avLst/>
            </a:prstGeom>
            <a:ln w="1524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Graphic 13">
              <a:extLst>
                <a:ext uri="{FF2B5EF4-FFF2-40B4-BE49-F238E27FC236}">
                  <a16:creationId xmlns:a16="http://schemas.microsoft.com/office/drawing/2014/main" id="{3CFC114F-BF54-4AF4-8A68-A3B6306E4D2F}"/>
                </a:ext>
              </a:extLst>
            </p:cNvPr>
            <p:cNvPicPr>
              <a:picLocks noChangeAspect="1"/>
            </p:cNvPicPr>
            <p:nvPr/>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5311857" y="2139445"/>
              <a:ext cx="1554269" cy="548124"/>
            </a:xfrm>
            <a:prstGeom prst="rect">
              <a:avLst/>
            </a:prstGeom>
          </p:spPr>
        </p:pic>
      </p:grpSp>
    </p:spTree>
    <p:extLst>
      <p:ext uri="{BB962C8B-B14F-4D97-AF65-F5344CB8AC3E}">
        <p14:creationId xmlns:p14="http://schemas.microsoft.com/office/powerpoint/2010/main" val="11906162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rislaid variant 1">
    <p:spTree>
      <p:nvGrpSpPr>
        <p:cNvPr id="1" name=""/>
        <p:cNvGrpSpPr/>
        <p:nvPr/>
      </p:nvGrpSpPr>
      <p:grpSpPr>
        <a:xfrm>
          <a:off x="0" y="0"/>
          <a:ext cx="0" cy="0"/>
          <a:chOff x="0" y="0"/>
          <a:chExt cx="0" cy="0"/>
        </a:xfrm>
      </p:grpSpPr>
      <p:sp>
        <p:nvSpPr>
          <p:cNvPr id="16" name="Pildi kohatäide 15">
            <a:extLst>
              <a:ext uri="{FF2B5EF4-FFF2-40B4-BE49-F238E27FC236}">
                <a16:creationId xmlns:a16="http://schemas.microsoft.com/office/drawing/2014/main" id="{3AB48941-EA80-406C-A578-28B3A8A64287}"/>
              </a:ext>
            </a:extLst>
          </p:cNvPr>
          <p:cNvSpPr>
            <a:spLocks noGrp="1"/>
          </p:cNvSpPr>
          <p:nvPr>
            <p:ph type="pic" sz="quarter" idx="14" hasCustomPrompt="1"/>
          </p:nvPr>
        </p:nvSpPr>
        <p:spPr>
          <a:xfrm>
            <a:off x="-9524" y="1809750"/>
            <a:ext cx="5676900" cy="5048250"/>
          </a:xfrm>
          <a:custGeom>
            <a:avLst/>
            <a:gdLst>
              <a:gd name="connsiteX0" fmla="*/ 0 w 5676900"/>
              <a:gd name="connsiteY0" fmla="*/ 0 h 5114925"/>
              <a:gd name="connsiteX1" fmla="*/ 5676900 w 5676900"/>
              <a:gd name="connsiteY1" fmla="*/ 0 h 5114925"/>
              <a:gd name="connsiteX2" fmla="*/ 5676900 w 5676900"/>
              <a:gd name="connsiteY2" fmla="*/ 5114925 h 5114925"/>
              <a:gd name="connsiteX3" fmla="*/ 0 w 5676900"/>
              <a:gd name="connsiteY3" fmla="*/ 5114925 h 5114925"/>
              <a:gd name="connsiteX4" fmla="*/ 0 w 5676900"/>
              <a:gd name="connsiteY4" fmla="*/ 0 h 5114925"/>
              <a:gd name="connsiteX0" fmla="*/ 0 w 5676900"/>
              <a:gd name="connsiteY0" fmla="*/ 0 h 5114925"/>
              <a:gd name="connsiteX1" fmla="*/ 5676900 w 5676900"/>
              <a:gd name="connsiteY1" fmla="*/ 0 h 5114925"/>
              <a:gd name="connsiteX2" fmla="*/ 5676900 w 5676900"/>
              <a:gd name="connsiteY2" fmla="*/ 3695700 h 5114925"/>
              <a:gd name="connsiteX3" fmla="*/ 5676900 w 5676900"/>
              <a:gd name="connsiteY3" fmla="*/ 5114925 h 5114925"/>
              <a:gd name="connsiteX4" fmla="*/ 0 w 5676900"/>
              <a:gd name="connsiteY4" fmla="*/ 5114925 h 5114925"/>
              <a:gd name="connsiteX5" fmla="*/ 0 w 5676900"/>
              <a:gd name="connsiteY5" fmla="*/ 0 h 5114925"/>
              <a:gd name="connsiteX0" fmla="*/ 0 w 5676900"/>
              <a:gd name="connsiteY0" fmla="*/ 0 h 5114925"/>
              <a:gd name="connsiteX1" fmla="*/ 5676900 w 5676900"/>
              <a:gd name="connsiteY1" fmla="*/ 0 h 5114925"/>
              <a:gd name="connsiteX2" fmla="*/ 5676900 w 5676900"/>
              <a:gd name="connsiteY2" fmla="*/ 3695700 h 5114925"/>
              <a:gd name="connsiteX3" fmla="*/ 5676900 w 5676900"/>
              <a:gd name="connsiteY3" fmla="*/ 5114925 h 5114925"/>
              <a:gd name="connsiteX4" fmla="*/ 3457575 w 5676900"/>
              <a:gd name="connsiteY4" fmla="*/ 5114925 h 5114925"/>
              <a:gd name="connsiteX5" fmla="*/ 0 w 5676900"/>
              <a:gd name="connsiteY5" fmla="*/ 5114925 h 5114925"/>
              <a:gd name="connsiteX6" fmla="*/ 0 w 5676900"/>
              <a:gd name="connsiteY6" fmla="*/ 0 h 5114925"/>
              <a:gd name="connsiteX0" fmla="*/ 0 w 5676900"/>
              <a:gd name="connsiteY0" fmla="*/ 0 h 5114925"/>
              <a:gd name="connsiteX1" fmla="*/ 5676900 w 5676900"/>
              <a:gd name="connsiteY1" fmla="*/ 3695700 h 5114925"/>
              <a:gd name="connsiteX2" fmla="*/ 5676900 w 5676900"/>
              <a:gd name="connsiteY2" fmla="*/ 5114925 h 5114925"/>
              <a:gd name="connsiteX3" fmla="*/ 3457575 w 5676900"/>
              <a:gd name="connsiteY3" fmla="*/ 5114925 h 5114925"/>
              <a:gd name="connsiteX4" fmla="*/ 0 w 5676900"/>
              <a:gd name="connsiteY4" fmla="*/ 5114925 h 5114925"/>
              <a:gd name="connsiteX5" fmla="*/ 0 w 5676900"/>
              <a:gd name="connsiteY5" fmla="*/ 0 h 5114925"/>
              <a:gd name="connsiteX0" fmla="*/ 0 w 5676900"/>
              <a:gd name="connsiteY0" fmla="*/ 0 h 5114925"/>
              <a:gd name="connsiteX1" fmla="*/ 5676900 w 5676900"/>
              <a:gd name="connsiteY1" fmla="*/ 3695700 h 5114925"/>
              <a:gd name="connsiteX2" fmla="*/ 3457575 w 5676900"/>
              <a:gd name="connsiteY2" fmla="*/ 5114925 h 5114925"/>
              <a:gd name="connsiteX3" fmla="*/ 0 w 5676900"/>
              <a:gd name="connsiteY3" fmla="*/ 5114925 h 5114925"/>
              <a:gd name="connsiteX4" fmla="*/ 0 w 5676900"/>
              <a:gd name="connsiteY4" fmla="*/ 0 h 5114925"/>
              <a:gd name="connsiteX0" fmla="*/ 0 w 5676900"/>
              <a:gd name="connsiteY0" fmla="*/ 0 h 5048250"/>
              <a:gd name="connsiteX1" fmla="*/ 5676900 w 5676900"/>
              <a:gd name="connsiteY1" fmla="*/ 3629025 h 5048250"/>
              <a:gd name="connsiteX2" fmla="*/ 3457575 w 5676900"/>
              <a:gd name="connsiteY2" fmla="*/ 5048250 h 5048250"/>
              <a:gd name="connsiteX3" fmla="*/ 0 w 5676900"/>
              <a:gd name="connsiteY3" fmla="*/ 5048250 h 5048250"/>
              <a:gd name="connsiteX4" fmla="*/ 0 w 5676900"/>
              <a:gd name="connsiteY4" fmla="*/ 0 h 504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6900" h="5048250">
                <a:moveTo>
                  <a:pt x="0" y="0"/>
                </a:moveTo>
                <a:lnTo>
                  <a:pt x="5676900" y="3629025"/>
                </a:lnTo>
                <a:lnTo>
                  <a:pt x="3457575" y="5048250"/>
                </a:lnTo>
                <a:lnTo>
                  <a:pt x="0" y="5048250"/>
                </a:lnTo>
                <a:lnTo>
                  <a:pt x="0" y="0"/>
                </a:lnTo>
                <a:close/>
              </a:path>
            </a:pathLst>
          </a:custGeom>
          <a:noFill/>
        </p:spPr>
        <p:txBody>
          <a:bodyPr anchor="ctr"/>
          <a:lstStyle>
            <a:lvl1pPr marL="0" indent="0" algn="ctr">
              <a:buNone/>
              <a:defRPr sz="2000" i="1">
                <a:solidFill>
                  <a:schemeClr val="bg1"/>
                </a:solidFill>
              </a:defRPr>
            </a:lvl1pPr>
          </a:lstStyle>
          <a:p>
            <a:r>
              <a:rPr lang="et-EE"/>
              <a:t>Lisa pilt</a:t>
            </a:r>
          </a:p>
        </p:txBody>
      </p:sp>
      <p:sp>
        <p:nvSpPr>
          <p:cNvPr id="7" name="Teksti kohatäide 2">
            <a:extLst>
              <a:ext uri="{FF2B5EF4-FFF2-40B4-BE49-F238E27FC236}">
                <a16:creationId xmlns:a16="http://schemas.microsoft.com/office/drawing/2014/main" id="{3BC301A7-8982-4C9D-9A43-EB949764025B}"/>
              </a:ext>
            </a:extLst>
          </p:cNvPr>
          <p:cNvSpPr>
            <a:spLocks noGrp="1"/>
          </p:cNvSpPr>
          <p:nvPr>
            <p:ph type="body" sz="quarter" idx="11"/>
          </p:nvPr>
        </p:nvSpPr>
        <p:spPr>
          <a:xfrm>
            <a:off x="6260153" y="2512366"/>
            <a:ext cx="5424489"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9" name="Teksti kohatäide 5">
            <a:extLst>
              <a:ext uri="{FF2B5EF4-FFF2-40B4-BE49-F238E27FC236}">
                <a16:creationId xmlns:a16="http://schemas.microsoft.com/office/drawing/2014/main" id="{3E85830C-6634-48DB-81A0-53151007E022}"/>
              </a:ext>
            </a:extLst>
          </p:cNvPr>
          <p:cNvSpPr>
            <a:spLocks noGrp="1"/>
          </p:cNvSpPr>
          <p:nvPr>
            <p:ph type="body" sz="quarter" idx="12" hasCustomPrompt="1"/>
          </p:nvPr>
        </p:nvSpPr>
        <p:spPr>
          <a:xfrm>
            <a:off x="6260155" y="3634602"/>
            <a:ext cx="5424487" cy="2404516"/>
          </a:xfrm>
          <a:prstGeom prst="rect">
            <a:avLst/>
          </a:prstGeom>
        </p:spPr>
        <p:txBody>
          <a:bodyPr/>
          <a:lstStyle>
            <a:lvl1pPr marL="285750" indent="-285750">
              <a:lnSpc>
                <a:spcPct val="12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pic>
        <p:nvPicPr>
          <p:cNvPr id="10" name="Picture 5">
            <a:extLst>
              <a:ext uri="{FF2B5EF4-FFF2-40B4-BE49-F238E27FC236}">
                <a16:creationId xmlns:a16="http://schemas.microsoft.com/office/drawing/2014/main" id="{56C81F35-1F22-4536-8735-4AD7BF88C2D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9" y="599102"/>
            <a:ext cx="2327188" cy="1088613"/>
          </a:xfrm>
          <a:prstGeom prst="rect">
            <a:avLst/>
          </a:prstGeom>
        </p:spPr>
      </p:pic>
      <p:grpSp>
        <p:nvGrpSpPr>
          <p:cNvPr id="11" name="Group 5">
            <a:extLst>
              <a:ext uri="{FF2B5EF4-FFF2-40B4-BE49-F238E27FC236}">
                <a16:creationId xmlns:a16="http://schemas.microsoft.com/office/drawing/2014/main" id="{3C6DA274-DD12-44E5-9844-E0DC3F2E4A37}"/>
              </a:ext>
            </a:extLst>
          </p:cNvPr>
          <p:cNvGrpSpPr/>
          <p:nvPr userDrawn="1"/>
        </p:nvGrpSpPr>
        <p:grpSpPr>
          <a:xfrm>
            <a:off x="3953790" y="818882"/>
            <a:ext cx="8275530" cy="702805"/>
            <a:chOff x="546583" y="5306670"/>
            <a:chExt cx="6525494" cy="554182"/>
          </a:xfrm>
        </p:grpSpPr>
        <p:pic>
          <p:nvPicPr>
            <p:cNvPr id="12" name="Graphic 6">
              <a:extLst>
                <a:ext uri="{FF2B5EF4-FFF2-40B4-BE49-F238E27FC236}">
                  <a16:creationId xmlns:a16="http://schemas.microsoft.com/office/drawing/2014/main" id="{A1FA58A5-AD47-4352-B986-B6E58C335E6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46583" y="5306670"/>
              <a:ext cx="6096000" cy="554182"/>
            </a:xfrm>
            <a:prstGeom prst="rect">
              <a:avLst/>
            </a:prstGeom>
          </p:spPr>
        </p:pic>
        <p:pic>
          <p:nvPicPr>
            <p:cNvPr id="13" name="Graphic 7">
              <a:extLst>
                <a:ext uri="{FF2B5EF4-FFF2-40B4-BE49-F238E27FC236}">
                  <a16:creationId xmlns:a16="http://schemas.microsoft.com/office/drawing/2014/main" id="{B2592A93-FF58-4ED9-8239-91A8BE8C464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78787" y="5426700"/>
              <a:ext cx="6393290" cy="314121"/>
            </a:xfrm>
            <a:prstGeom prst="rect">
              <a:avLst/>
            </a:prstGeom>
          </p:spPr>
        </p:pic>
      </p:grpSp>
      <p:sp>
        <p:nvSpPr>
          <p:cNvPr id="8" name="Pealkiri 3">
            <a:extLst>
              <a:ext uri="{FF2B5EF4-FFF2-40B4-BE49-F238E27FC236}">
                <a16:creationId xmlns:a16="http://schemas.microsoft.com/office/drawing/2014/main" id="{634D61C9-A8D6-4D09-8BEC-829289146519}"/>
              </a:ext>
            </a:extLst>
          </p:cNvPr>
          <p:cNvSpPr>
            <a:spLocks noGrp="1"/>
          </p:cNvSpPr>
          <p:nvPr>
            <p:ph type="title"/>
          </p:nvPr>
        </p:nvSpPr>
        <p:spPr>
          <a:xfrm>
            <a:off x="404811" y="2512366"/>
            <a:ext cx="5262565" cy="1232446"/>
          </a:xfrm>
          <a:prstGeom prst="rect">
            <a:avLst/>
          </a:prstGeom>
        </p:spPr>
        <p:txBody>
          <a:bodyPr/>
          <a:lstStyle>
            <a:lvl1pPr>
              <a:defRPr sz="4200">
                <a:solidFill>
                  <a:schemeClr val="tx1"/>
                </a:solidFill>
              </a:defRPr>
            </a:lvl1pPr>
          </a:lstStyle>
          <a:p>
            <a:r>
              <a:rPr lang="et-EE"/>
              <a:t>Klõpsake juhteksemplari</a:t>
            </a:r>
          </a:p>
        </p:txBody>
      </p:sp>
    </p:spTree>
    <p:extLst>
      <p:ext uri="{BB962C8B-B14F-4D97-AF65-F5344CB8AC3E}">
        <p14:creationId xmlns:p14="http://schemas.microsoft.com/office/powerpoint/2010/main" val="4150370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rislaid variant 2">
    <p:spTree>
      <p:nvGrpSpPr>
        <p:cNvPr id="1" name=""/>
        <p:cNvGrpSpPr/>
        <p:nvPr/>
      </p:nvGrpSpPr>
      <p:grpSpPr>
        <a:xfrm>
          <a:off x="0" y="0"/>
          <a:ext cx="0" cy="0"/>
          <a:chOff x="0" y="0"/>
          <a:chExt cx="0" cy="0"/>
        </a:xfrm>
      </p:grpSpPr>
      <p:sp>
        <p:nvSpPr>
          <p:cNvPr id="5" name="Pildi kohatäide 4">
            <a:extLst>
              <a:ext uri="{FF2B5EF4-FFF2-40B4-BE49-F238E27FC236}">
                <a16:creationId xmlns:a16="http://schemas.microsoft.com/office/drawing/2014/main" id="{80149CEF-CF56-4E4A-AAD3-0ECB93002D44}"/>
              </a:ext>
            </a:extLst>
          </p:cNvPr>
          <p:cNvSpPr>
            <a:spLocks noGrp="1"/>
          </p:cNvSpPr>
          <p:nvPr>
            <p:ph type="pic" sz="quarter" idx="13" hasCustomPrompt="1"/>
          </p:nvPr>
        </p:nvSpPr>
        <p:spPr>
          <a:xfrm>
            <a:off x="6905624" y="746125"/>
            <a:ext cx="5286375" cy="5324475"/>
          </a:xfrm>
          <a:custGeom>
            <a:avLst/>
            <a:gdLst>
              <a:gd name="connsiteX0" fmla="*/ 0 w 5283200"/>
              <a:gd name="connsiteY0" fmla="*/ 0 h 5324475"/>
              <a:gd name="connsiteX1" fmla="*/ 5283200 w 5283200"/>
              <a:gd name="connsiteY1" fmla="*/ 0 h 5324475"/>
              <a:gd name="connsiteX2" fmla="*/ 5283200 w 5283200"/>
              <a:gd name="connsiteY2" fmla="*/ 5324475 h 5324475"/>
              <a:gd name="connsiteX3" fmla="*/ 0 w 5283200"/>
              <a:gd name="connsiteY3" fmla="*/ 5324475 h 5324475"/>
              <a:gd name="connsiteX4" fmla="*/ 0 w 5283200"/>
              <a:gd name="connsiteY4" fmla="*/ 0 h 5324475"/>
              <a:gd name="connsiteX0" fmla="*/ 3175 w 5286375"/>
              <a:gd name="connsiteY0" fmla="*/ 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5" fmla="*/ 3175 w 5286375"/>
              <a:gd name="connsiteY5" fmla="*/ 0 h 5324475"/>
              <a:gd name="connsiteX0" fmla="*/ 0 w 5286375"/>
              <a:gd name="connsiteY0" fmla="*/ 2730713 h 5381838"/>
              <a:gd name="connsiteX1" fmla="*/ 5286375 w 5286375"/>
              <a:gd name="connsiteY1" fmla="*/ 57363 h 5381838"/>
              <a:gd name="connsiteX2" fmla="*/ 5286375 w 5286375"/>
              <a:gd name="connsiteY2" fmla="*/ 5381838 h 5381838"/>
              <a:gd name="connsiteX3" fmla="*/ 3175 w 5286375"/>
              <a:gd name="connsiteY3" fmla="*/ 5381838 h 5381838"/>
              <a:gd name="connsiteX4" fmla="*/ 0 w 5286375"/>
              <a:gd name="connsiteY4" fmla="*/ 2730713 h 5381838"/>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63825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63825 h 5324475"/>
              <a:gd name="connsiteX0" fmla="*/ 0 w 5286375"/>
              <a:gd name="connsiteY0" fmla="*/ 2663825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63825 h 5324475"/>
              <a:gd name="connsiteX0" fmla="*/ 0 w 5286375"/>
              <a:gd name="connsiteY0" fmla="*/ 2663825 h 5324475"/>
              <a:gd name="connsiteX1" fmla="*/ 5286375 w 5286375"/>
              <a:gd name="connsiteY1" fmla="*/ 0 h 5324475"/>
              <a:gd name="connsiteX2" fmla="*/ 5286375 w 5286375"/>
              <a:gd name="connsiteY2" fmla="*/ 5324475 h 5324475"/>
              <a:gd name="connsiteX3" fmla="*/ 0 w 5286375"/>
              <a:gd name="connsiteY3" fmla="*/ 2663825 h 5324475"/>
            </a:gdLst>
            <a:ahLst/>
            <a:cxnLst>
              <a:cxn ang="0">
                <a:pos x="connsiteX0" y="connsiteY0"/>
              </a:cxn>
              <a:cxn ang="0">
                <a:pos x="connsiteX1" y="connsiteY1"/>
              </a:cxn>
              <a:cxn ang="0">
                <a:pos x="connsiteX2" y="connsiteY2"/>
              </a:cxn>
              <a:cxn ang="0">
                <a:pos x="connsiteX3" y="connsiteY3"/>
              </a:cxn>
            </a:cxnLst>
            <a:rect l="l" t="t" r="r" b="b"/>
            <a:pathLst>
              <a:path w="5286375" h="5324475">
                <a:moveTo>
                  <a:pt x="0" y="2663825"/>
                </a:moveTo>
                <a:lnTo>
                  <a:pt x="5286375" y="0"/>
                </a:lnTo>
                <a:lnTo>
                  <a:pt x="5286375" y="5324475"/>
                </a:lnTo>
                <a:lnTo>
                  <a:pt x="0" y="2663825"/>
                </a:lnTo>
                <a:close/>
              </a:path>
            </a:pathLst>
          </a:custGeom>
          <a:noFill/>
        </p:spPr>
        <p:txBody>
          <a:bodyPr anchor="ctr"/>
          <a:lstStyle>
            <a:lvl1pPr marL="0" indent="0" algn="ctr">
              <a:buNone/>
              <a:defRPr sz="2000" i="1"/>
            </a:lvl1pPr>
          </a:lstStyle>
          <a:p>
            <a:r>
              <a:rPr lang="et-EE"/>
              <a:t>Lisa pilt</a:t>
            </a:r>
          </a:p>
        </p:txBody>
      </p:sp>
      <p:pic>
        <p:nvPicPr>
          <p:cNvPr id="15" name="Graphic 29">
            <a:extLst>
              <a:ext uri="{FF2B5EF4-FFF2-40B4-BE49-F238E27FC236}">
                <a16:creationId xmlns:a16="http://schemas.microsoft.com/office/drawing/2014/main" id="{357AE451-F897-46A6-BE13-70024E8EEA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7" y="6174282"/>
            <a:ext cx="12192000" cy="694267"/>
          </a:xfrm>
          <a:prstGeom prst="rect">
            <a:avLst/>
          </a:prstGeom>
        </p:spPr>
      </p:pic>
      <p:sp>
        <p:nvSpPr>
          <p:cNvPr id="17" name="Teksti kohatäide 2">
            <a:extLst>
              <a:ext uri="{FF2B5EF4-FFF2-40B4-BE49-F238E27FC236}">
                <a16:creationId xmlns:a16="http://schemas.microsoft.com/office/drawing/2014/main" id="{7E618803-7B93-4572-B5DB-EF44A461F64D}"/>
              </a:ext>
            </a:extLst>
          </p:cNvPr>
          <p:cNvSpPr>
            <a:spLocks noGrp="1"/>
          </p:cNvSpPr>
          <p:nvPr>
            <p:ph type="body" sz="quarter" idx="11"/>
          </p:nvPr>
        </p:nvSpPr>
        <p:spPr>
          <a:xfrm>
            <a:off x="528637" y="2243474"/>
            <a:ext cx="6167438"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18" name="Pealkiri 3">
            <a:extLst>
              <a:ext uri="{FF2B5EF4-FFF2-40B4-BE49-F238E27FC236}">
                <a16:creationId xmlns:a16="http://schemas.microsoft.com/office/drawing/2014/main" id="{7ADD70E0-BBA6-47CD-9216-D090B9DEBE91}"/>
              </a:ext>
            </a:extLst>
          </p:cNvPr>
          <p:cNvSpPr>
            <a:spLocks noGrp="1"/>
          </p:cNvSpPr>
          <p:nvPr>
            <p:ph type="title"/>
          </p:nvPr>
        </p:nvSpPr>
        <p:spPr>
          <a:xfrm>
            <a:off x="528637" y="592931"/>
            <a:ext cx="9272587" cy="1350169"/>
          </a:xfrm>
          <a:prstGeom prst="rect">
            <a:avLst/>
          </a:prstGeom>
        </p:spPr>
        <p:txBody>
          <a:bodyPr/>
          <a:lstStyle>
            <a:lvl1pPr>
              <a:defRPr sz="4200">
                <a:solidFill>
                  <a:schemeClr val="tx1"/>
                </a:solidFill>
              </a:defRPr>
            </a:lvl1pPr>
          </a:lstStyle>
          <a:p>
            <a:r>
              <a:rPr lang="et-EE"/>
              <a:t>Klõpsake juhteksemplari pealkirja laadi</a:t>
            </a:r>
          </a:p>
        </p:txBody>
      </p:sp>
      <p:sp>
        <p:nvSpPr>
          <p:cNvPr id="19" name="Teksti kohatäide 5">
            <a:extLst>
              <a:ext uri="{FF2B5EF4-FFF2-40B4-BE49-F238E27FC236}">
                <a16:creationId xmlns:a16="http://schemas.microsoft.com/office/drawing/2014/main" id="{53720CE4-9E28-4883-B7DC-B039F7F999D7}"/>
              </a:ext>
            </a:extLst>
          </p:cNvPr>
          <p:cNvSpPr>
            <a:spLocks noGrp="1"/>
          </p:cNvSpPr>
          <p:nvPr>
            <p:ph type="body" sz="quarter" idx="12" hasCustomPrompt="1"/>
          </p:nvPr>
        </p:nvSpPr>
        <p:spPr>
          <a:xfrm>
            <a:off x="528638" y="3365710"/>
            <a:ext cx="6167437" cy="2404516"/>
          </a:xfrm>
          <a:prstGeom prst="rect">
            <a:avLst/>
          </a:prstGeom>
        </p:spPr>
        <p:txBody>
          <a:bodyPr/>
          <a:lstStyle>
            <a:lvl1pPr marL="285750" indent="-285750">
              <a:lnSpc>
                <a:spcPct val="120000"/>
              </a:lnSpc>
              <a:spcBef>
                <a:spcPts val="300"/>
              </a:spcBef>
              <a:spcAft>
                <a:spcPts val="3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897036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Erislaid variant 3">
    <p:spTree>
      <p:nvGrpSpPr>
        <p:cNvPr id="1" name=""/>
        <p:cNvGrpSpPr/>
        <p:nvPr/>
      </p:nvGrpSpPr>
      <p:grpSpPr>
        <a:xfrm>
          <a:off x="0" y="0"/>
          <a:ext cx="0" cy="0"/>
          <a:chOff x="0" y="0"/>
          <a:chExt cx="0" cy="0"/>
        </a:xfrm>
      </p:grpSpPr>
      <p:sp>
        <p:nvSpPr>
          <p:cNvPr id="28" name="Pildi kohatäide 25">
            <a:extLst>
              <a:ext uri="{FF2B5EF4-FFF2-40B4-BE49-F238E27FC236}">
                <a16:creationId xmlns:a16="http://schemas.microsoft.com/office/drawing/2014/main" id="{82D27C9B-A580-40A3-8CE8-DF7381EB2F64}"/>
              </a:ext>
            </a:extLst>
          </p:cNvPr>
          <p:cNvSpPr>
            <a:spLocks noGrp="1"/>
          </p:cNvSpPr>
          <p:nvPr>
            <p:ph type="pic" sz="quarter" idx="23" hasCustomPrompt="1"/>
          </p:nvPr>
        </p:nvSpPr>
        <p:spPr>
          <a:xfrm>
            <a:off x="7118509" y="2440741"/>
            <a:ext cx="1974056" cy="1976437"/>
          </a:xfrm>
          <a:custGeom>
            <a:avLst/>
            <a:gdLst>
              <a:gd name="connsiteX0" fmla="*/ 0 w 1976438"/>
              <a:gd name="connsiteY0" fmla="*/ 0 h 1976437"/>
              <a:gd name="connsiteX1" fmla="*/ 1976438 w 1976438"/>
              <a:gd name="connsiteY1" fmla="*/ 0 h 1976437"/>
              <a:gd name="connsiteX2" fmla="*/ 1976438 w 1976438"/>
              <a:gd name="connsiteY2" fmla="*/ 1976437 h 1976437"/>
              <a:gd name="connsiteX3" fmla="*/ 0 w 1976438"/>
              <a:gd name="connsiteY3" fmla="*/ 1976437 h 1976437"/>
              <a:gd name="connsiteX4" fmla="*/ 0 w 1976438"/>
              <a:gd name="connsiteY4" fmla="*/ 0 h 1976437"/>
              <a:gd name="connsiteX0" fmla="*/ 0 w 1976438"/>
              <a:gd name="connsiteY0" fmla="*/ 0 h 1976437"/>
              <a:gd name="connsiteX1" fmla="*/ 1976438 w 1976438"/>
              <a:gd name="connsiteY1" fmla="*/ 0 h 1976437"/>
              <a:gd name="connsiteX2" fmla="*/ 1974056 w 1976438"/>
              <a:gd name="connsiteY2" fmla="*/ 989012 h 1976437"/>
              <a:gd name="connsiteX3" fmla="*/ 1976438 w 1976438"/>
              <a:gd name="connsiteY3" fmla="*/ 1976437 h 1976437"/>
              <a:gd name="connsiteX4" fmla="*/ 0 w 1976438"/>
              <a:gd name="connsiteY4" fmla="*/ 1976437 h 1976437"/>
              <a:gd name="connsiteX5" fmla="*/ 0 w 1976438"/>
              <a:gd name="connsiteY5" fmla="*/ 0 h 1976437"/>
              <a:gd name="connsiteX0" fmla="*/ 0 w 1976438"/>
              <a:gd name="connsiteY0" fmla="*/ 0 h 1976437"/>
              <a:gd name="connsiteX1" fmla="*/ 1974056 w 1976438"/>
              <a:gd name="connsiteY1" fmla="*/ 989012 h 1976437"/>
              <a:gd name="connsiteX2" fmla="*/ 1976438 w 1976438"/>
              <a:gd name="connsiteY2" fmla="*/ 1976437 h 1976437"/>
              <a:gd name="connsiteX3" fmla="*/ 0 w 1976438"/>
              <a:gd name="connsiteY3" fmla="*/ 1976437 h 1976437"/>
              <a:gd name="connsiteX4" fmla="*/ 0 w 1976438"/>
              <a:gd name="connsiteY4" fmla="*/ 0 h 1976437"/>
              <a:gd name="connsiteX0" fmla="*/ 0 w 1974056"/>
              <a:gd name="connsiteY0" fmla="*/ 0 h 1976437"/>
              <a:gd name="connsiteX1" fmla="*/ 1974056 w 1974056"/>
              <a:gd name="connsiteY1" fmla="*/ 989012 h 1976437"/>
              <a:gd name="connsiteX2" fmla="*/ 0 w 1974056"/>
              <a:gd name="connsiteY2" fmla="*/ 1976437 h 1976437"/>
              <a:gd name="connsiteX3" fmla="*/ 0 w 1974056"/>
              <a:gd name="connsiteY3" fmla="*/ 0 h 1976437"/>
            </a:gdLst>
            <a:ahLst/>
            <a:cxnLst>
              <a:cxn ang="0">
                <a:pos x="connsiteX0" y="connsiteY0"/>
              </a:cxn>
              <a:cxn ang="0">
                <a:pos x="connsiteX1" y="connsiteY1"/>
              </a:cxn>
              <a:cxn ang="0">
                <a:pos x="connsiteX2" y="connsiteY2"/>
              </a:cxn>
              <a:cxn ang="0">
                <a:pos x="connsiteX3" y="connsiteY3"/>
              </a:cxn>
            </a:cxnLst>
            <a:rect l="l" t="t" r="r" b="b"/>
            <a:pathLst>
              <a:path w="1974056" h="1976437">
                <a:moveTo>
                  <a:pt x="0" y="0"/>
                </a:moveTo>
                <a:lnTo>
                  <a:pt x="1974056" y="989012"/>
                </a:lnTo>
                <a:lnTo>
                  <a:pt x="0" y="1976437"/>
                </a:lnTo>
                <a:lnTo>
                  <a:pt x="0" y="0"/>
                </a:lnTo>
                <a:close/>
              </a:path>
            </a:pathLst>
          </a:custGeom>
          <a:noFill/>
        </p:spPr>
        <p:txBody>
          <a:bodyPr anchor="ctr"/>
          <a:lstStyle>
            <a:lvl1pPr marL="0" indent="0" algn="ctr">
              <a:buNone/>
              <a:defRPr sz="1400" i="1"/>
            </a:lvl1pPr>
          </a:lstStyle>
          <a:p>
            <a:r>
              <a:rPr lang="et-EE"/>
              <a:t>Lisa pilt</a:t>
            </a:r>
          </a:p>
        </p:txBody>
      </p:sp>
      <p:sp>
        <p:nvSpPr>
          <p:cNvPr id="27" name="Pildi kohatäide 25">
            <a:extLst>
              <a:ext uri="{FF2B5EF4-FFF2-40B4-BE49-F238E27FC236}">
                <a16:creationId xmlns:a16="http://schemas.microsoft.com/office/drawing/2014/main" id="{672ED346-A7E0-4D42-B103-E1381E50C08C}"/>
              </a:ext>
            </a:extLst>
          </p:cNvPr>
          <p:cNvSpPr>
            <a:spLocks noGrp="1"/>
          </p:cNvSpPr>
          <p:nvPr>
            <p:ph type="pic" sz="quarter" idx="22" hasCustomPrompt="1"/>
          </p:nvPr>
        </p:nvSpPr>
        <p:spPr>
          <a:xfrm>
            <a:off x="5116592" y="2468563"/>
            <a:ext cx="1974056" cy="1976437"/>
          </a:xfrm>
          <a:custGeom>
            <a:avLst/>
            <a:gdLst>
              <a:gd name="connsiteX0" fmla="*/ 0 w 1976438"/>
              <a:gd name="connsiteY0" fmla="*/ 0 h 1976437"/>
              <a:gd name="connsiteX1" fmla="*/ 1976438 w 1976438"/>
              <a:gd name="connsiteY1" fmla="*/ 0 h 1976437"/>
              <a:gd name="connsiteX2" fmla="*/ 1976438 w 1976438"/>
              <a:gd name="connsiteY2" fmla="*/ 1976437 h 1976437"/>
              <a:gd name="connsiteX3" fmla="*/ 0 w 1976438"/>
              <a:gd name="connsiteY3" fmla="*/ 1976437 h 1976437"/>
              <a:gd name="connsiteX4" fmla="*/ 0 w 1976438"/>
              <a:gd name="connsiteY4" fmla="*/ 0 h 1976437"/>
              <a:gd name="connsiteX0" fmla="*/ 0 w 1976438"/>
              <a:gd name="connsiteY0" fmla="*/ 0 h 1976437"/>
              <a:gd name="connsiteX1" fmla="*/ 1976438 w 1976438"/>
              <a:gd name="connsiteY1" fmla="*/ 0 h 1976437"/>
              <a:gd name="connsiteX2" fmla="*/ 1974056 w 1976438"/>
              <a:gd name="connsiteY2" fmla="*/ 989012 h 1976437"/>
              <a:gd name="connsiteX3" fmla="*/ 1976438 w 1976438"/>
              <a:gd name="connsiteY3" fmla="*/ 1976437 h 1976437"/>
              <a:gd name="connsiteX4" fmla="*/ 0 w 1976438"/>
              <a:gd name="connsiteY4" fmla="*/ 1976437 h 1976437"/>
              <a:gd name="connsiteX5" fmla="*/ 0 w 1976438"/>
              <a:gd name="connsiteY5" fmla="*/ 0 h 1976437"/>
              <a:gd name="connsiteX0" fmla="*/ 0 w 1976438"/>
              <a:gd name="connsiteY0" fmla="*/ 0 h 1976437"/>
              <a:gd name="connsiteX1" fmla="*/ 1974056 w 1976438"/>
              <a:gd name="connsiteY1" fmla="*/ 989012 h 1976437"/>
              <a:gd name="connsiteX2" fmla="*/ 1976438 w 1976438"/>
              <a:gd name="connsiteY2" fmla="*/ 1976437 h 1976437"/>
              <a:gd name="connsiteX3" fmla="*/ 0 w 1976438"/>
              <a:gd name="connsiteY3" fmla="*/ 1976437 h 1976437"/>
              <a:gd name="connsiteX4" fmla="*/ 0 w 1976438"/>
              <a:gd name="connsiteY4" fmla="*/ 0 h 1976437"/>
              <a:gd name="connsiteX0" fmla="*/ 0 w 1974056"/>
              <a:gd name="connsiteY0" fmla="*/ 0 h 1976437"/>
              <a:gd name="connsiteX1" fmla="*/ 1974056 w 1974056"/>
              <a:gd name="connsiteY1" fmla="*/ 989012 h 1976437"/>
              <a:gd name="connsiteX2" fmla="*/ 0 w 1974056"/>
              <a:gd name="connsiteY2" fmla="*/ 1976437 h 1976437"/>
              <a:gd name="connsiteX3" fmla="*/ 0 w 1974056"/>
              <a:gd name="connsiteY3" fmla="*/ 0 h 1976437"/>
            </a:gdLst>
            <a:ahLst/>
            <a:cxnLst>
              <a:cxn ang="0">
                <a:pos x="connsiteX0" y="connsiteY0"/>
              </a:cxn>
              <a:cxn ang="0">
                <a:pos x="connsiteX1" y="connsiteY1"/>
              </a:cxn>
              <a:cxn ang="0">
                <a:pos x="connsiteX2" y="connsiteY2"/>
              </a:cxn>
              <a:cxn ang="0">
                <a:pos x="connsiteX3" y="connsiteY3"/>
              </a:cxn>
            </a:cxnLst>
            <a:rect l="l" t="t" r="r" b="b"/>
            <a:pathLst>
              <a:path w="1974056" h="1976437">
                <a:moveTo>
                  <a:pt x="0" y="0"/>
                </a:moveTo>
                <a:lnTo>
                  <a:pt x="1974056" y="989012"/>
                </a:lnTo>
                <a:lnTo>
                  <a:pt x="0" y="1976437"/>
                </a:lnTo>
                <a:lnTo>
                  <a:pt x="0" y="0"/>
                </a:lnTo>
                <a:close/>
              </a:path>
            </a:pathLst>
          </a:custGeom>
          <a:noFill/>
        </p:spPr>
        <p:txBody>
          <a:bodyPr anchor="ctr"/>
          <a:lstStyle>
            <a:lvl1pPr marL="0" indent="0" algn="ctr">
              <a:buNone/>
              <a:defRPr sz="1400" i="1"/>
            </a:lvl1pPr>
          </a:lstStyle>
          <a:p>
            <a:r>
              <a:rPr lang="et-EE"/>
              <a:t>Lisa pilt</a:t>
            </a:r>
          </a:p>
        </p:txBody>
      </p:sp>
      <p:sp>
        <p:nvSpPr>
          <p:cNvPr id="26" name="Pildi kohatäide 25">
            <a:extLst>
              <a:ext uri="{FF2B5EF4-FFF2-40B4-BE49-F238E27FC236}">
                <a16:creationId xmlns:a16="http://schemas.microsoft.com/office/drawing/2014/main" id="{4EBBCC99-66FD-42A9-AA32-EE78EC213FBC}"/>
              </a:ext>
            </a:extLst>
          </p:cNvPr>
          <p:cNvSpPr>
            <a:spLocks noGrp="1"/>
          </p:cNvSpPr>
          <p:nvPr>
            <p:ph type="pic" sz="quarter" idx="21" hasCustomPrompt="1"/>
          </p:nvPr>
        </p:nvSpPr>
        <p:spPr>
          <a:xfrm>
            <a:off x="3114675" y="2468563"/>
            <a:ext cx="1974056" cy="1976437"/>
          </a:xfrm>
          <a:custGeom>
            <a:avLst/>
            <a:gdLst>
              <a:gd name="connsiteX0" fmla="*/ 0 w 1976438"/>
              <a:gd name="connsiteY0" fmla="*/ 0 h 1976437"/>
              <a:gd name="connsiteX1" fmla="*/ 1976438 w 1976438"/>
              <a:gd name="connsiteY1" fmla="*/ 0 h 1976437"/>
              <a:gd name="connsiteX2" fmla="*/ 1976438 w 1976438"/>
              <a:gd name="connsiteY2" fmla="*/ 1976437 h 1976437"/>
              <a:gd name="connsiteX3" fmla="*/ 0 w 1976438"/>
              <a:gd name="connsiteY3" fmla="*/ 1976437 h 1976437"/>
              <a:gd name="connsiteX4" fmla="*/ 0 w 1976438"/>
              <a:gd name="connsiteY4" fmla="*/ 0 h 1976437"/>
              <a:gd name="connsiteX0" fmla="*/ 0 w 1976438"/>
              <a:gd name="connsiteY0" fmla="*/ 0 h 1976437"/>
              <a:gd name="connsiteX1" fmla="*/ 1976438 w 1976438"/>
              <a:gd name="connsiteY1" fmla="*/ 0 h 1976437"/>
              <a:gd name="connsiteX2" fmla="*/ 1974056 w 1976438"/>
              <a:gd name="connsiteY2" fmla="*/ 989012 h 1976437"/>
              <a:gd name="connsiteX3" fmla="*/ 1976438 w 1976438"/>
              <a:gd name="connsiteY3" fmla="*/ 1976437 h 1976437"/>
              <a:gd name="connsiteX4" fmla="*/ 0 w 1976438"/>
              <a:gd name="connsiteY4" fmla="*/ 1976437 h 1976437"/>
              <a:gd name="connsiteX5" fmla="*/ 0 w 1976438"/>
              <a:gd name="connsiteY5" fmla="*/ 0 h 1976437"/>
              <a:gd name="connsiteX0" fmla="*/ 0 w 1976438"/>
              <a:gd name="connsiteY0" fmla="*/ 0 h 1976437"/>
              <a:gd name="connsiteX1" fmla="*/ 1974056 w 1976438"/>
              <a:gd name="connsiteY1" fmla="*/ 989012 h 1976437"/>
              <a:gd name="connsiteX2" fmla="*/ 1976438 w 1976438"/>
              <a:gd name="connsiteY2" fmla="*/ 1976437 h 1976437"/>
              <a:gd name="connsiteX3" fmla="*/ 0 w 1976438"/>
              <a:gd name="connsiteY3" fmla="*/ 1976437 h 1976437"/>
              <a:gd name="connsiteX4" fmla="*/ 0 w 1976438"/>
              <a:gd name="connsiteY4" fmla="*/ 0 h 1976437"/>
              <a:gd name="connsiteX0" fmla="*/ 0 w 1974056"/>
              <a:gd name="connsiteY0" fmla="*/ 0 h 1976437"/>
              <a:gd name="connsiteX1" fmla="*/ 1974056 w 1974056"/>
              <a:gd name="connsiteY1" fmla="*/ 989012 h 1976437"/>
              <a:gd name="connsiteX2" fmla="*/ 0 w 1974056"/>
              <a:gd name="connsiteY2" fmla="*/ 1976437 h 1976437"/>
              <a:gd name="connsiteX3" fmla="*/ 0 w 1974056"/>
              <a:gd name="connsiteY3" fmla="*/ 0 h 1976437"/>
            </a:gdLst>
            <a:ahLst/>
            <a:cxnLst>
              <a:cxn ang="0">
                <a:pos x="connsiteX0" y="connsiteY0"/>
              </a:cxn>
              <a:cxn ang="0">
                <a:pos x="connsiteX1" y="connsiteY1"/>
              </a:cxn>
              <a:cxn ang="0">
                <a:pos x="connsiteX2" y="connsiteY2"/>
              </a:cxn>
              <a:cxn ang="0">
                <a:pos x="connsiteX3" y="connsiteY3"/>
              </a:cxn>
            </a:cxnLst>
            <a:rect l="l" t="t" r="r" b="b"/>
            <a:pathLst>
              <a:path w="1974056" h="1976437">
                <a:moveTo>
                  <a:pt x="0" y="0"/>
                </a:moveTo>
                <a:lnTo>
                  <a:pt x="1974056" y="989012"/>
                </a:lnTo>
                <a:lnTo>
                  <a:pt x="0" y="1976437"/>
                </a:lnTo>
                <a:lnTo>
                  <a:pt x="0" y="0"/>
                </a:lnTo>
                <a:close/>
              </a:path>
            </a:pathLst>
          </a:custGeom>
          <a:noFill/>
        </p:spPr>
        <p:txBody>
          <a:bodyPr anchor="ctr"/>
          <a:lstStyle>
            <a:lvl1pPr marL="0" indent="0" algn="ctr">
              <a:buNone/>
              <a:defRPr sz="1400" i="1"/>
            </a:lvl1pPr>
          </a:lstStyle>
          <a:p>
            <a:r>
              <a:rPr lang="et-EE"/>
              <a:t>Lisa pilt</a:t>
            </a:r>
          </a:p>
        </p:txBody>
      </p:sp>
      <p:sp>
        <p:nvSpPr>
          <p:cNvPr id="9" name="Teksti kohatäide 19">
            <a:extLst>
              <a:ext uri="{FF2B5EF4-FFF2-40B4-BE49-F238E27FC236}">
                <a16:creationId xmlns:a16="http://schemas.microsoft.com/office/drawing/2014/main" id="{75F8CAF4-C9BF-4347-96EB-0DBA7B963B74}"/>
              </a:ext>
            </a:extLst>
          </p:cNvPr>
          <p:cNvSpPr>
            <a:spLocks noGrp="1"/>
          </p:cNvSpPr>
          <p:nvPr>
            <p:ph type="body" sz="quarter" idx="18" hasCustomPrompt="1"/>
          </p:nvPr>
        </p:nvSpPr>
        <p:spPr>
          <a:xfrm>
            <a:off x="6983234" y="4939507"/>
            <a:ext cx="1959394" cy="895343"/>
          </a:xfrm>
          <a:prstGeom prst="rect">
            <a:avLst/>
          </a:prstGeom>
        </p:spPr>
        <p:txBody>
          <a:bodyPr/>
          <a:lstStyle>
            <a:lvl1pPr marL="0" indent="0" algn="ctr">
              <a:lnSpc>
                <a:spcPct val="100000"/>
              </a:lnSpc>
              <a:spcBef>
                <a:spcPts val="600"/>
              </a:spcBef>
              <a:spcAft>
                <a:spcPts val="600"/>
              </a:spcAft>
              <a:buNone/>
              <a:defRPr sz="1400">
                <a:solidFill>
                  <a:schemeClr val="bg1"/>
                </a:solidFill>
              </a:defRPr>
            </a:lvl1pPr>
          </a:lstStyle>
          <a:p>
            <a:pPr lvl="0"/>
            <a:r>
              <a:rPr lang="et-EE"/>
              <a:t>Kolmas tase</a:t>
            </a:r>
          </a:p>
        </p:txBody>
      </p:sp>
      <p:sp>
        <p:nvSpPr>
          <p:cNvPr id="12" name="Teksti kohatäide 19">
            <a:extLst>
              <a:ext uri="{FF2B5EF4-FFF2-40B4-BE49-F238E27FC236}">
                <a16:creationId xmlns:a16="http://schemas.microsoft.com/office/drawing/2014/main" id="{6678FF56-CE3D-40D9-B389-7BB7B5219395}"/>
              </a:ext>
            </a:extLst>
          </p:cNvPr>
          <p:cNvSpPr>
            <a:spLocks noGrp="1"/>
          </p:cNvSpPr>
          <p:nvPr>
            <p:ph type="body" sz="quarter" idx="15" hasCustomPrompt="1"/>
          </p:nvPr>
        </p:nvSpPr>
        <p:spPr>
          <a:xfrm>
            <a:off x="4955341" y="4939507"/>
            <a:ext cx="2010768" cy="895343"/>
          </a:xfrm>
          <a:prstGeom prst="rect">
            <a:avLst/>
          </a:prstGeom>
        </p:spPr>
        <p:txBody>
          <a:bodyPr/>
          <a:lstStyle>
            <a:lvl1pPr marL="0" indent="0" algn="ctr">
              <a:lnSpc>
                <a:spcPct val="100000"/>
              </a:lnSpc>
              <a:spcBef>
                <a:spcPts val="600"/>
              </a:spcBef>
              <a:spcAft>
                <a:spcPts val="600"/>
              </a:spcAft>
              <a:buNone/>
              <a:defRPr sz="1400">
                <a:solidFill>
                  <a:schemeClr val="bg1"/>
                </a:solidFill>
              </a:defRPr>
            </a:lvl1pPr>
          </a:lstStyle>
          <a:p>
            <a:pPr lvl="0"/>
            <a:r>
              <a:rPr lang="et-EE"/>
              <a:t>Kolmas tase</a:t>
            </a:r>
          </a:p>
        </p:txBody>
      </p:sp>
      <p:sp>
        <p:nvSpPr>
          <p:cNvPr id="16" name="Teksti kohatäide 19">
            <a:extLst>
              <a:ext uri="{FF2B5EF4-FFF2-40B4-BE49-F238E27FC236}">
                <a16:creationId xmlns:a16="http://schemas.microsoft.com/office/drawing/2014/main" id="{4A966F44-EF99-4CCD-97F5-DCEEDC86215A}"/>
              </a:ext>
            </a:extLst>
          </p:cNvPr>
          <p:cNvSpPr>
            <a:spLocks noGrp="1"/>
          </p:cNvSpPr>
          <p:nvPr>
            <p:ph type="body" sz="quarter" idx="12" hasCustomPrompt="1"/>
          </p:nvPr>
        </p:nvSpPr>
        <p:spPr>
          <a:xfrm>
            <a:off x="2961698" y="4939507"/>
            <a:ext cx="1976518" cy="895342"/>
          </a:xfrm>
          <a:prstGeom prst="rect">
            <a:avLst/>
          </a:prstGeom>
        </p:spPr>
        <p:txBody>
          <a:bodyPr/>
          <a:lstStyle>
            <a:lvl1pPr marL="0" indent="0" algn="ctr">
              <a:lnSpc>
                <a:spcPct val="100000"/>
              </a:lnSpc>
              <a:spcBef>
                <a:spcPts val="600"/>
              </a:spcBef>
              <a:spcAft>
                <a:spcPts val="600"/>
              </a:spcAft>
              <a:buNone/>
              <a:defRPr sz="1400">
                <a:solidFill>
                  <a:schemeClr val="bg1"/>
                </a:solidFill>
              </a:defRPr>
            </a:lvl1pPr>
          </a:lstStyle>
          <a:p>
            <a:pPr lvl="0"/>
            <a:r>
              <a:rPr lang="et-EE"/>
              <a:t>Kolmas tase</a:t>
            </a:r>
          </a:p>
        </p:txBody>
      </p:sp>
      <p:sp>
        <p:nvSpPr>
          <p:cNvPr id="20" name="Pealkiri 3">
            <a:extLst>
              <a:ext uri="{FF2B5EF4-FFF2-40B4-BE49-F238E27FC236}">
                <a16:creationId xmlns:a16="http://schemas.microsoft.com/office/drawing/2014/main" id="{551DF722-7398-40B5-B5FC-DA90B2E1BB9F}"/>
              </a:ext>
            </a:extLst>
          </p:cNvPr>
          <p:cNvSpPr>
            <a:spLocks noGrp="1"/>
          </p:cNvSpPr>
          <p:nvPr>
            <p:ph type="title"/>
          </p:nvPr>
        </p:nvSpPr>
        <p:spPr>
          <a:xfrm>
            <a:off x="528638" y="592931"/>
            <a:ext cx="10939462" cy="1325563"/>
          </a:xfrm>
          <a:prstGeom prst="rect">
            <a:avLst/>
          </a:prstGeom>
        </p:spPr>
        <p:txBody>
          <a:bodyPr/>
          <a:lstStyle>
            <a:lvl1pPr>
              <a:defRPr sz="4200">
                <a:solidFill>
                  <a:schemeClr val="bg1"/>
                </a:solidFill>
              </a:defRPr>
            </a:lvl1pPr>
          </a:lstStyle>
          <a:p>
            <a:r>
              <a:rPr lang="et-EE"/>
              <a:t>Klõpsake juhteksemplari pealkirja laadi redigeerimiseks</a:t>
            </a:r>
          </a:p>
        </p:txBody>
      </p:sp>
    </p:spTree>
    <p:extLst>
      <p:ext uri="{BB962C8B-B14F-4D97-AF65-F5344CB8AC3E}">
        <p14:creationId xmlns:p14="http://schemas.microsoft.com/office/powerpoint/2010/main" val="134992815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õpuslaid variant 1 noolgraafikaga">
    <p:bg>
      <p:bgPr>
        <a:solidFill>
          <a:schemeClr val="accent1"/>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D9BC9B2-0112-4298-9CE9-2E9D1EAD2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8" name="Picture 5">
            <a:extLst>
              <a:ext uri="{FF2B5EF4-FFF2-40B4-BE49-F238E27FC236}">
                <a16:creationId xmlns:a16="http://schemas.microsoft.com/office/drawing/2014/main" id="{E4FFC5AB-8B0F-44C4-82D4-73AAE0665B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540" r="6465" b="7011"/>
          <a:stretch/>
        </p:blipFill>
        <p:spPr>
          <a:xfrm>
            <a:off x="-1" y="4859878"/>
            <a:ext cx="12192001" cy="1998122"/>
          </a:xfrm>
          <a:prstGeom prst="rect">
            <a:avLst/>
          </a:prstGeom>
        </p:spPr>
      </p:pic>
      <p:sp>
        <p:nvSpPr>
          <p:cNvPr id="9" name="Pealkiri 7">
            <a:extLst>
              <a:ext uri="{FF2B5EF4-FFF2-40B4-BE49-F238E27FC236}">
                <a16:creationId xmlns:a16="http://schemas.microsoft.com/office/drawing/2014/main" id="{BEEF1449-678C-4D92-9357-DFC1B8925A01}"/>
              </a:ext>
            </a:extLst>
          </p:cNvPr>
          <p:cNvSpPr>
            <a:spLocks noGrp="1"/>
          </p:cNvSpPr>
          <p:nvPr>
            <p:ph type="title"/>
          </p:nvPr>
        </p:nvSpPr>
        <p:spPr>
          <a:xfrm>
            <a:off x="838199" y="2766218"/>
            <a:ext cx="10515600" cy="1325563"/>
          </a:xfrm>
          <a:prstGeom prst="rect">
            <a:avLst/>
          </a:prstGeom>
        </p:spPr>
        <p:txBody>
          <a:bodyPr/>
          <a:lstStyle>
            <a:lvl1pPr algn="ctr">
              <a:defRPr>
                <a:solidFill>
                  <a:schemeClr val="bg1"/>
                </a:solidFill>
              </a:defRPr>
            </a:lvl1pPr>
          </a:lstStyle>
          <a:p>
            <a:r>
              <a:rPr lang="et-EE"/>
              <a:t>Klõpsake juhteksemplari pealkirja laadi redigeerimiseks</a:t>
            </a:r>
          </a:p>
        </p:txBody>
      </p:sp>
    </p:spTree>
    <p:extLst>
      <p:ext uri="{BB962C8B-B14F-4D97-AF65-F5344CB8AC3E}">
        <p14:creationId xmlns:p14="http://schemas.microsoft.com/office/powerpoint/2010/main" val="30179117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õpuslaid variant 2 pildiga">
    <p:bg>
      <p:bgPr>
        <a:solidFill>
          <a:schemeClr val="accent3">
            <a:lumMod val="50000"/>
          </a:schemeClr>
        </a:solidFill>
        <a:effectLst/>
      </p:bgPr>
    </p:bg>
    <p:spTree>
      <p:nvGrpSpPr>
        <p:cNvPr id="1" name=""/>
        <p:cNvGrpSpPr/>
        <p:nvPr/>
      </p:nvGrpSpPr>
      <p:grpSpPr>
        <a:xfrm>
          <a:off x="0" y="0"/>
          <a:ext cx="0" cy="0"/>
          <a:chOff x="0" y="0"/>
          <a:chExt cx="0" cy="0"/>
        </a:xfrm>
      </p:grpSpPr>
      <p:sp>
        <p:nvSpPr>
          <p:cNvPr id="5" name="Pildi kohatäide 2">
            <a:extLst>
              <a:ext uri="{FF2B5EF4-FFF2-40B4-BE49-F238E27FC236}">
                <a16:creationId xmlns:a16="http://schemas.microsoft.com/office/drawing/2014/main" id="{898543BB-B1DE-436A-9A75-234D8887D26E}"/>
              </a:ext>
            </a:extLst>
          </p:cNvPr>
          <p:cNvSpPr>
            <a:spLocks noGrp="1"/>
          </p:cNvSpPr>
          <p:nvPr>
            <p:ph type="pic" sz="quarter" idx="11" hasCustomPrompt="1"/>
          </p:nvPr>
        </p:nvSpPr>
        <p:spPr>
          <a:xfrm>
            <a:off x="0" y="0"/>
            <a:ext cx="12192000" cy="6858000"/>
          </a:xfrm>
          <a:prstGeom prst="rect">
            <a:avLst/>
          </a:prstGeom>
        </p:spPr>
        <p:txBody>
          <a:bodyPr anchor="ctr"/>
          <a:lstStyle>
            <a:lvl1pPr marL="0" indent="0" algn="ctr">
              <a:buNone/>
              <a:defRPr i="1">
                <a:solidFill>
                  <a:schemeClr val="bg2">
                    <a:lumMod val="75000"/>
                  </a:schemeClr>
                </a:solidFill>
              </a:defRPr>
            </a:lvl1pPr>
          </a:lstStyle>
          <a:p>
            <a:r>
              <a:rPr lang="et-EE"/>
              <a:t>Lisa pilt</a:t>
            </a:r>
          </a:p>
        </p:txBody>
      </p:sp>
      <p:sp>
        <p:nvSpPr>
          <p:cNvPr id="6" name="Pealkiri 7">
            <a:extLst>
              <a:ext uri="{FF2B5EF4-FFF2-40B4-BE49-F238E27FC236}">
                <a16:creationId xmlns:a16="http://schemas.microsoft.com/office/drawing/2014/main" id="{755F4C19-05DD-44E1-8E76-A6291AB948BD}"/>
              </a:ext>
            </a:extLst>
          </p:cNvPr>
          <p:cNvSpPr>
            <a:spLocks noGrp="1"/>
          </p:cNvSpPr>
          <p:nvPr>
            <p:ph type="title"/>
          </p:nvPr>
        </p:nvSpPr>
        <p:spPr>
          <a:xfrm>
            <a:off x="838199" y="3852068"/>
            <a:ext cx="10515600" cy="1325563"/>
          </a:xfrm>
          <a:prstGeom prst="rect">
            <a:avLst/>
          </a:prstGeom>
        </p:spPr>
        <p:txBody>
          <a:bodyPr/>
          <a:lstStyle>
            <a:lvl1pPr algn="ctr">
              <a:defRPr>
                <a:solidFill>
                  <a:schemeClr val="bg1"/>
                </a:solidFill>
              </a:defRPr>
            </a:lvl1pPr>
          </a:lstStyle>
          <a:p>
            <a:r>
              <a:rPr lang="et-EE"/>
              <a:t>Klõpsake juhteksemplari pealkirja laadi redigeerimiseks</a:t>
            </a:r>
          </a:p>
        </p:txBody>
      </p:sp>
    </p:spTree>
    <p:extLst>
      <p:ext uri="{BB962C8B-B14F-4D97-AF65-F5344CB8AC3E}">
        <p14:creationId xmlns:p14="http://schemas.microsoft.com/office/powerpoint/2010/main" val="770792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õpuslaid missiooniga">
    <p:bg>
      <p:bgPr>
        <a:solidFill>
          <a:schemeClr val="accent3">
            <a:lumMod val="50000"/>
          </a:schemeClr>
        </a:solidFill>
        <a:effectLst/>
      </p:bgPr>
    </p:bg>
    <p:spTree>
      <p:nvGrpSpPr>
        <p:cNvPr id="1" name=""/>
        <p:cNvGrpSpPr/>
        <p:nvPr/>
      </p:nvGrpSpPr>
      <p:grpSpPr>
        <a:xfrm>
          <a:off x="0" y="0"/>
          <a:ext cx="0" cy="0"/>
          <a:chOff x="0" y="0"/>
          <a:chExt cx="0" cy="0"/>
        </a:xfrm>
      </p:grpSpPr>
      <p:pic>
        <p:nvPicPr>
          <p:cNvPr id="4" name="Pilt 3">
            <a:extLst>
              <a:ext uri="{FF2B5EF4-FFF2-40B4-BE49-F238E27FC236}">
                <a16:creationId xmlns:a16="http://schemas.microsoft.com/office/drawing/2014/main" id="{C098BBC8-94B2-4015-BC71-3A0F1080E18D}"/>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0"/>
            <a:ext cx="12191999" cy="6858000"/>
          </a:xfrm>
          <a:prstGeom prst="rect">
            <a:avLst/>
          </a:prstGeom>
        </p:spPr>
      </p:pic>
      <p:pic>
        <p:nvPicPr>
          <p:cNvPr id="9" name="Picture 5">
            <a:extLst>
              <a:ext uri="{FF2B5EF4-FFF2-40B4-BE49-F238E27FC236}">
                <a16:creationId xmlns:a16="http://schemas.microsoft.com/office/drawing/2014/main" id="{D45CDAE4-7D6B-40FC-82FB-3D50E92F8C9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12" name="Pilt 11">
            <a:extLst>
              <a:ext uri="{FF2B5EF4-FFF2-40B4-BE49-F238E27FC236}">
                <a16:creationId xmlns:a16="http://schemas.microsoft.com/office/drawing/2014/main" id="{AD26A4E5-63CB-4FEF-8DF1-0202BCDD2565}"/>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721374" y="1858328"/>
            <a:ext cx="4146700" cy="2645092"/>
          </a:xfrm>
          <a:prstGeom prst="rect">
            <a:avLst/>
          </a:prstGeom>
        </p:spPr>
      </p:pic>
      <p:sp>
        <p:nvSpPr>
          <p:cNvPr id="13" name="TextBox 12">
            <a:extLst>
              <a:ext uri="{FF2B5EF4-FFF2-40B4-BE49-F238E27FC236}">
                <a16:creationId xmlns:a16="http://schemas.microsoft.com/office/drawing/2014/main" id="{C4E65F45-79CE-4873-9712-AEA0A6C7F23E}"/>
              </a:ext>
            </a:extLst>
          </p:cNvPr>
          <p:cNvSpPr txBox="1"/>
          <p:nvPr userDrawn="1"/>
        </p:nvSpPr>
        <p:spPr>
          <a:xfrm>
            <a:off x="2223649" y="5092541"/>
            <a:ext cx="7606759" cy="797078"/>
          </a:xfrm>
          <a:prstGeom prst="rect">
            <a:avLst/>
          </a:prstGeom>
          <a:noFill/>
        </p:spPr>
        <p:txBody>
          <a:bodyPr wrap="square" rtlCol="0">
            <a:spAutoFit/>
          </a:bodyPr>
          <a:lstStyle/>
          <a:p>
            <a:pPr algn="ctr">
              <a:lnSpc>
                <a:spcPct val="120000"/>
              </a:lnSpc>
            </a:pPr>
            <a:r>
              <a:rPr lang="fi-FI" sz="2000" err="1">
                <a:solidFill>
                  <a:schemeClr val="bg1"/>
                </a:solidFill>
                <a:latin typeface="Arial" panose="020B0604020202020204" pitchFamily="34" charset="0"/>
                <a:ea typeface="Roboto Condensed Light" panose="02000000000000000000" pitchFamily="2" charset="0"/>
                <a:cs typeface="Arial" panose="020B0604020202020204" pitchFamily="34" charset="0"/>
              </a:rPr>
              <a:t>Ühendame</a:t>
            </a:r>
            <a:r>
              <a:rPr lang="fi-FI" sz="2000">
                <a:solidFill>
                  <a:schemeClr val="bg1"/>
                </a:solidFill>
                <a:latin typeface="Arial" panose="020B0604020202020204" pitchFamily="34" charset="0"/>
                <a:ea typeface="Roboto Condensed Light" panose="02000000000000000000" pitchFamily="2" charset="0"/>
                <a:cs typeface="Arial" panose="020B0604020202020204" pitchFamily="34" charset="0"/>
              </a:rPr>
              <a:t> Eestimaa</a:t>
            </a:r>
          </a:p>
          <a:p>
            <a:pPr algn="ctr">
              <a:lnSpc>
                <a:spcPct val="120000"/>
              </a:lnSpc>
            </a:pPr>
            <a:r>
              <a:rPr lang="fi-FI" sz="2000" err="1">
                <a:solidFill>
                  <a:schemeClr val="bg1"/>
                </a:solidFill>
                <a:latin typeface="Arial" panose="020B0604020202020204" pitchFamily="34" charset="0"/>
                <a:ea typeface="Roboto Condensed Light" panose="02000000000000000000" pitchFamily="2" charset="0"/>
                <a:cs typeface="Arial" panose="020B0604020202020204" pitchFamily="34" charset="0"/>
              </a:rPr>
              <a:t>ohutult</a:t>
            </a:r>
            <a:r>
              <a:rPr lang="fi-FI" sz="2000">
                <a:solidFill>
                  <a:schemeClr val="bg1"/>
                </a:solidFill>
                <a:latin typeface="Arial" panose="020B0604020202020204" pitchFamily="34" charset="0"/>
                <a:ea typeface="Roboto Condensed Light" panose="02000000000000000000" pitchFamily="2" charset="0"/>
                <a:cs typeface="Arial" panose="020B0604020202020204" pitchFamily="34" charset="0"/>
              </a:rPr>
              <a:t>, </a:t>
            </a:r>
            <a:r>
              <a:rPr lang="fi-FI" sz="2000" err="1">
                <a:solidFill>
                  <a:schemeClr val="bg1"/>
                </a:solidFill>
                <a:latin typeface="Arial" panose="020B0604020202020204" pitchFamily="34" charset="0"/>
                <a:ea typeface="Roboto Condensed Light" panose="02000000000000000000" pitchFamily="2" charset="0"/>
                <a:cs typeface="Arial" panose="020B0604020202020204" pitchFamily="34" charset="0"/>
              </a:rPr>
              <a:t>nutikalt</a:t>
            </a:r>
            <a:r>
              <a:rPr lang="fi-FI" sz="2000">
                <a:solidFill>
                  <a:schemeClr val="bg1"/>
                </a:solidFill>
                <a:latin typeface="Arial" panose="020B0604020202020204" pitchFamily="34" charset="0"/>
                <a:ea typeface="Roboto Condensed Light" panose="02000000000000000000" pitchFamily="2" charset="0"/>
                <a:cs typeface="Arial" panose="020B0604020202020204" pitchFamily="34" charset="0"/>
              </a:rPr>
              <a:t> ja </a:t>
            </a:r>
            <a:r>
              <a:rPr lang="fi-FI" sz="2000" err="1">
                <a:solidFill>
                  <a:schemeClr val="bg1"/>
                </a:solidFill>
                <a:latin typeface="Arial" panose="020B0604020202020204" pitchFamily="34" charset="0"/>
                <a:ea typeface="Roboto Condensed Light" panose="02000000000000000000" pitchFamily="2" charset="0"/>
                <a:cs typeface="Arial" panose="020B0604020202020204" pitchFamily="34" charset="0"/>
              </a:rPr>
              <a:t>keskkonnahoidlikult</a:t>
            </a:r>
            <a:r>
              <a:rPr lang="fi-FI" sz="2000">
                <a:solidFill>
                  <a:schemeClr val="bg1"/>
                </a:solidFill>
                <a:latin typeface="Arial" panose="020B0604020202020204" pitchFamily="34" charset="0"/>
                <a:ea typeface="Roboto Condensed Light" panose="02000000000000000000" pitchFamily="2" charset="0"/>
                <a:cs typeface="Arial" panose="020B0604020202020204" pitchFamily="34" charset="0"/>
              </a:rPr>
              <a:t>.</a:t>
            </a:r>
            <a:endParaRPr lang="en-EE" sz="2000">
              <a:solidFill>
                <a:schemeClr val="bg1"/>
              </a:solidFill>
              <a:latin typeface="Arial" panose="020B0604020202020204" pitchFamily="34" charset="0"/>
              <a:ea typeface="Roboto Condensed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03986670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Lõpuslaid visiooniga">
    <p:bg>
      <p:bgPr>
        <a:solidFill>
          <a:schemeClr val="accent1"/>
        </a:solidFill>
        <a:effectLst/>
      </p:bgPr>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D9BC9B2-0112-4298-9CE9-2E9D1EAD262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8" name="Picture 5">
            <a:extLst>
              <a:ext uri="{FF2B5EF4-FFF2-40B4-BE49-F238E27FC236}">
                <a16:creationId xmlns:a16="http://schemas.microsoft.com/office/drawing/2014/main" id="{E4FFC5AB-8B0F-44C4-82D4-73AAE0665B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6540" r="6465" b="7011"/>
          <a:stretch/>
        </p:blipFill>
        <p:spPr>
          <a:xfrm>
            <a:off x="-1" y="4859878"/>
            <a:ext cx="12192001" cy="1998122"/>
          </a:xfrm>
          <a:prstGeom prst="rect">
            <a:avLst/>
          </a:prstGeom>
        </p:spPr>
      </p:pic>
      <p:pic>
        <p:nvPicPr>
          <p:cNvPr id="5" name="Pilt 4">
            <a:hlinkClick r:id="rId4"/>
            <a:extLst>
              <a:ext uri="{FF2B5EF4-FFF2-40B4-BE49-F238E27FC236}">
                <a16:creationId xmlns:a16="http://schemas.microsoft.com/office/drawing/2014/main" id="{884B9C6D-FC77-44B9-9CD5-47088CBE2CBA}"/>
              </a:ext>
            </a:extLst>
          </p:cNvPr>
          <p:cNvPicPr>
            <a:picLocks noChangeAspect="1"/>
          </p:cNvPicPr>
          <p:nvPr userDrawn="1"/>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389145" y="4247623"/>
            <a:ext cx="302644" cy="302644"/>
          </a:xfrm>
          <a:prstGeom prst="rect">
            <a:avLst/>
          </a:prstGeom>
        </p:spPr>
      </p:pic>
      <p:pic>
        <p:nvPicPr>
          <p:cNvPr id="6" name="Pilt 5">
            <a:hlinkClick r:id="rId7"/>
            <a:extLst>
              <a:ext uri="{FF2B5EF4-FFF2-40B4-BE49-F238E27FC236}">
                <a16:creationId xmlns:a16="http://schemas.microsoft.com/office/drawing/2014/main" id="{8D9D6F08-FBCF-4E4B-B51B-993A2F84023A}"/>
              </a:ext>
            </a:extLst>
          </p:cNvPr>
          <p:cNvPicPr>
            <a:picLocks noChangeAspect="1"/>
          </p:cNvPicPr>
          <p:nvPr userDrawn="1"/>
        </p:nvPicPr>
        <p:blipFill>
          <a:blip r:embed="rId8" cstate="screen">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773986" y="4247624"/>
            <a:ext cx="302645" cy="302645"/>
          </a:xfrm>
          <a:prstGeom prst="rect">
            <a:avLst/>
          </a:prstGeom>
        </p:spPr>
      </p:pic>
      <p:pic>
        <p:nvPicPr>
          <p:cNvPr id="10" name="Pilt 9">
            <a:hlinkClick r:id="rId10"/>
            <a:extLst>
              <a:ext uri="{FF2B5EF4-FFF2-40B4-BE49-F238E27FC236}">
                <a16:creationId xmlns:a16="http://schemas.microsoft.com/office/drawing/2014/main" id="{789E4404-0752-473D-910C-9146ACF30BE4}"/>
              </a:ext>
            </a:extLst>
          </p:cNvPr>
          <p:cNvPicPr>
            <a:picLocks noChangeAspect="1"/>
          </p:cNvPicPr>
          <p:nvPr userDrawn="1"/>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6170288" y="4247624"/>
            <a:ext cx="302644" cy="302644"/>
          </a:xfrm>
          <a:prstGeom prst="rect">
            <a:avLst/>
          </a:prstGeom>
        </p:spPr>
      </p:pic>
      <p:pic>
        <p:nvPicPr>
          <p:cNvPr id="11" name="Pilt 10">
            <a:hlinkClick r:id="rId13"/>
            <a:extLst>
              <a:ext uri="{FF2B5EF4-FFF2-40B4-BE49-F238E27FC236}">
                <a16:creationId xmlns:a16="http://schemas.microsoft.com/office/drawing/2014/main" id="{5FAA733C-3EEA-47D0-A078-FAB28FE772FA}"/>
              </a:ext>
            </a:extLst>
          </p:cNvPr>
          <p:cNvPicPr>
            <a:picLocks noChangeAspect="1"/>
          </p:cNvPicPr>
          <p:nvPr userDrawn="1"/>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6564341" y="4247624"/>
            <a:ext cx="302645" cy="302645"/>
          </a:xfrm>
          <a:prstGeom prst="rect">
            <a:avLst/>
          </a:prstGeom>
        </p:spPr>
      </p:pic>
      <p:sp>
        <p:nvSpPr>
          <p:cNvPr id="12" name="TextBox 11">
            <a:extLst>
              <a:ext uri="{FF2B5EF4-FFF2-40B4-BE49-F238E27FC236}">
                <a16:creationId xmlns:a16="http://schemas.microsoft.com/office/drawing/2014/main" id="{A4807277-C9EB-423C-978C-4A01A4C8BF83}"/>
              </a:ext>
            </a:extLst>
          </p:cNvPr>
          <p:cNvSpPr txBox="1"/>
          <p:nvPr userDrawn="1"/>
        </p:nvSpPr>
        <p:spPr>
          <a:xfrm>
            <a:off x="2050212" y="2336350"/>
            <a:ext cx="8085578" cy="861774"/>
          </a:xfrm>
          <a:prstGeom prst="rect">
            <a:avLst/>
          </a:prstGeom>
          <a:noFill/>
        </p:spPr>
        <p:txBody>
          <a:bodyPr wrap="square" rtlCol="0">
            <a:spAutoFit/>
          </a:bodyPr>
          <a:lstStyle/>
          <a:p>
            <a:pPr algn="ctr"/>
            <a:r>
              <a:rPr lang="et-EE" sz="5000">
                <a:solidFill>
                  <a:schemeClr val="bg1"/>
                </a:solidFill>
                <a:latin typeface="Arial" panose="020B0604020202020204" pitchFamily="34" charset="0"/>
                <a:ea typeface="Roboto Condensed Light" panose="02000000000000000000" pitchFamily="2" charset="0"/>
                <a:cs typeface="Arial" panose="020B0604020202020204" pitchFamily="34" charset="0"/>
              </a:rPr>
              <a:t>Muretult kohale!</a:t>
            </a:r>
            <a:endParaRPr lang="en-EE" sz="5000">
              <a:solidFill>
                <a:schemeClr val="bg1"/>
              </a:solidFill>
              <a:latin typeface="Arial" panose="020B0604020202020204" pitchFamily="34" charset="0"/>
              <a:ea typeface="Roboto Condensed Light" panose="02000000000000000000" pitchFamily="2" charset="0"/>
              <a:cs typeface="Arial" panose="020B0604020202020204" pitchFamily="34" charset="0"/>
            </a:endParaRPr>
          </a:p>
        </p:txBody>
      </p:sp>
      <p:sp>
        <p:nvSpPr>
          <p:cNvPr id="13" name="TextBox 12">
            <a:extLst>
              <a:ext uri="{FF2B5EF4-FFF2-40B4-BE49-F238E27FC236}">
                <a16:creationId xmlns:a16="http://schemas.microsoft.com/office/drawing/2014/main" id="{5CB70D21-4215-492C-9595-9CEEBBF0282B}"/>
              </a:ext>
            </a:extLst>
          </p:cNvPr>
          <p:cNvSpPr txBox="1"/>
          <p:nvPr userDrawn="1"/>
        </p:nvSpPr>
        <p:spPr>
          <a:xfrm>
            <a:off x="2610187" y="3530337"/>
            <a:ext cx="6965628" cy="523220"/>
          </a:xfrm>
          <a:prstGeom prst="rect">
            <a:avLst/>
          </a:prstGeom>
          <a:noFill/>
        </p:spPr>
        <p:txBody>
          <a:bodyPr wrap="square" rtlCol="0">
            <a:spAutoFit/>
          </a:bodyPr>
          <a:lstStyle/>
          <a:p>
            <a:pPr algn="ctr"/>
            <a:r>
              <a:rPr lang="et-EE" sz="1400">
                <a:solidFill>
                  <a:schemeClr val="bg1"/>
                </a:solidFill>
                <a:latin typeface="Arial" panose="020B0604020202020204" pitchFamily="34" charset="0"/>
                <a:ea typeface="Roboto Light" panose="02000000000000000000" pitchFamily="2" charset="0"/>
                <a:cs typeface="Arial" panose="020B0604020202020204" pitchFamily="34" charset="0"/>
              </a:rPr>
              <a:t>Jälgi meie tegemisi</a:t>
            </a:r>
          </a:p>
          <a:p>
            <a:pPr algn="ctr"/>
            <a:r>
              <a:rPr lang="et-EE" sz="1400" b="1">
                <a:solidFill>
                  <a:schemeClr val="bg1"/>
                </a:solidFill>
                <a:latin typeface="Arial" panose="020B0604020202020204" pitchFamily="34" charset="0"/>
                <a:ea typeface="Roboto Light" panose="02000000000000000000" pitchFamily="2" charset="0"/>
                <a:cs typeface="Arial" panose="020B0604020202020204" pitchFamily="34" charset="0"/>
              </a:rPr>
              <a:t>www.transpordiamet.ee</a:t>
            </a:r>
            <a:endParaRPr lang="en-EE" sz="1400" b="1">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8514475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ühi slaid valge">
    <p:spTree>
      <p:nvGrpSpPr>
        <p:cNvPr id="1" name=""/>
        <p:cNvGrpSpPr/>
        <p:nvPr/>
      </p:nvGrpSpPr>
      <p:grpSpPr>
        <a:xfrm>
          <a:off x="0" y="0"/>
          <a:ext cx="0" cy="0"/>
          <a:chOff x="0" y="0"/>
          <a:chExt cx="0" cy="0"/>
        </a:xfrm>
      </p:grpSpPr>
      <p:sp>
        <p:nvSpPr>
          <p:cNvPr id="3" name="Pealkiri 3">
            <a:extLst>
              <a:ext uri="{FF2B5EF4-FFF2-40B4-BE49-F238E27FC236}">
                <a16:creationId xmlns:a16="http://schemas.microsoft.com/office/drawing/2014/main" id="{2687CE04-48E9-4F52-8E00-979392F6E4CD}"/>
              </a:ext>
            </a:extLst>
          </p:cNvPr>
          <p:cNvSpPr>
            <a:spLocks noGrp="1"/>
          </p:cNvSpPr>
          <p:nvPr>
            <p:ph type="title"/>
          </p:nvPr>
        </p:nvSpPr>
        <p:spPr>
          <a:xfrm>
            <a:off x="528638" y="592931"/>
            <a:ext cx="10939462"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Tree>
    <p:extLst>
      <p:ext uri="{BB962C8B-B14F-4D97-AF65-F5344CB8AC3E}">
        <p14:creationId xmlns:p14="http://schemas.microsoft.com/office/powerpoint/2010/main" val="2867486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vaslaid variant 2 pildiga">
    <p:bg>
      <p:bgPr>
        <a:solidFill>
          <a:schemeClr val="accent1"/>
        </a:solidFill>
        <a:effectLst/>
      </p:bgPr>
    </p:bg>
    <p:spTree>
      <p:nvGrpSpPr>
        <p:cNvPr id="1" name=""/>
        <p:cNvGrpSpPr/>
        <p:nvPr/>
      </p:nvGrpSpPr>
      <p:grpSpPr>
        <a:xfrm>
          <a:off x="0" y="0"/>
          <a:ext cx="0" cy="0"/>
          <a:chOff x="0" y="0"/>
          <a:chExt cx="0" cy="0"/>
        </a:xfrm>
      </p:grpSpPr>
      <p:sp>
        <p:nvSpPr>
          <p:cNvPr id="5" name="Pildi kohatäide 4">
            <a:extLst>
              <a:ext uri="{FF2B5EF4-FFF2-40B4-BE49-F238E27FC236}">
                <a16:creationId xmlns:a16="http://schemas.microsoft.com/office/drawing/2014/main" id="{6C3F70C9-B866-404C-8276-378D7AECBECF}"/>
              </a:ext>
            </a:extLst>
          </p:cNvPr>
          <p:cNvSpPr>
            <a:spLocks noGrp="1"/>
          </p:cNvSpPr>
          <p:nvPr>
            <p:ph type="pic" sz="quarter" idx="13"/>
          </p:nvPr>
        </p:nvSpPr>
        <p:spPr>
          <a:xfrm>
            <a:off x="6000750" y="0"/>
            <a:ext cx="6191250" cy="6183807"/>
          </a:xfrm>
          <a:custGeom>
            <a:avLst/>
            <a:gdLst>
              <a:gd name="connsiteX0" fmla="*/ 0 w 6172200"/>
              <a:gd name="connsiteY0" fmla="*/ 0 h 6181902"/>
              <a:gd name="connsiteX1" fmla="*/ 6172200 w 6172200"/>
              <a:gd name="connsiteY1" fmla="*/ 0 h 6181902"/>
              <a:gd name="connsiteX2" fmla="*/ 6172200 w 6172200"/>
              <a:gd name="connsiteY2" fmla="*/ 6181902 h 6181902"/>
              <a:gd name="connsiteX3" fmla="*/ 0 w 6172200"/>
              <a:gd name="connsiteY3" fmla="*/ 6181902 h 6181902"/>
              <a:gd name="connsiteX4" fmla="*/ 0 w 6172200"/>
              <a:gd name="connsiteY4" fmla="*/ 0 h 6181902"/>
              <a:gd name="connsiteX0" fmla="*/ 0 w 6172200"/>
              <a:gd name="connsiteY0" fmla="*/ 1905 h 6183807"/>
              <a:gd name="connsiteX1" fmla="*/ 4238625 w 6172200"/>
              <a:gd name="connsiteY1" fmla="*/ 0 h 6183807"/>
              <a:gd name="connsiteX2" fmla="*/ 6172200 w 6172200"/>
              <a:gd name="connsiteY2" fmla="*/ 1905 h 6183807"/>
              <a:gd name="connsiteX3" fmla="*/ 6172200 w 6172200"/>
              <a:gd name="connsiteY3" fmla="*/ 6183807 h 6183807"/>
              <a:gd name="connsiteX4" fmla="*/ 0 w 6172200"/>
              <a:gd name="connsiteY4" fmla="*/ 6183807 h 6183807"/>
              <a:gd name="connsiteX5" fmla="*/ 0 w 6172200"/>
              <a:gd name="connsiteY5" fmla="*/ 1905 h 6183807"/>
              <a:gd name="connsiteX0" fmla="*/ 19050 w 6191250"/>
              <a:gd name="connsiteY0" fmla="*/ 1905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6" fmla="*/ 19050 w 6191250"/>
              <a:gd name="connsiteY6" fmla="*/ 1905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0 w 6191250"/>
              <a:gd name="connsiteY4" fmla="*/ 2524126 h 618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0" h="6183807">
                <a:moveTo>
                  <a:pt x="0" y="2524126"/>
                </a:moveTo>
                <a:lnTo>
                  <a:pt x="4257675" y="0"/>
                </a:lnTo>
                <a:lnTo>
                  <a:pt x="6191250" y="1905"/>
                </a:lnTo>
                <a:lnTo>
                  <a:pt x="6191250" y="6183807"/>
                </a:lnTo>
                <a:lnTo>
                  <a:pt x="0" y="2524126"/>
                </a:lnTo>
                <a:close/>
              </a:path>
            </a:pathLst>
          </a:custGeom>
          <a:solidFill>
            <a:schemeClr val="accent2">
              <a:lumMod val="20000"/>
              <a:lumOff val="80000"/>
              <a:alpha val="24000"/>
            </a:schemeClr>
          </a:solidFill>
        </p:spPr>
        <p:txBody>
          <a:bodyPr anchor="ctr"/>
          <a:lstStyle>
            <a:lvl1pPr marL="0" indent="0" algn="ctr">
              <a:buNone/>
              <a:defRPr i="1"/>
            </a:lvl1pPr>
          </a:lstStyle>
          <a:p>
            <a:endParaRPr lang="et-EE"/>
          </a:p>
        </p:txBody>
      </p:sp>
      <p:pic>
        <p:nvPicPr>
          <p:cNvPr id="10" name="Picture 5">
            <a:extLst>
              <a:ext uri="{FF2B5EF4-FFF2-40B4-BE49-F238E27FC236}">
                <a16:creationId xmlns:a16="http://schemas.microsoft.com/office/drawing/2014/main" id="{B542359B-2508-4C2A-9DFA-09206E3E7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11" name="Graphic 29">
            <a:extLst>
              <a:ext uri="{FF2B5EF4-FFF2-40B4-BE49-F238E27FC236}">
                <a16:creationId xmlns:a16="http://schemas.microsoft.com/office/drawing/2014/main" id="{48CE5AC5-C9E4-4BC2-B78A-29A5728A93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447" y="6174282"/>
            <a:ext cx="12192000" cy="694267"/>
          </a:xfrm>
          <a:prstGeom prst="rect">
            <a:avLst/>
          </a:prstGeom>
        </p:spPr>
      </p:pic>
      <p:sp>
        <p:nvSpPr>
          <p:cNvPr id="9" name="Pealkiri 1">
            <a:extLst>
              <a:ext uri="{FF2B5EF4-FFF2-40B4-BE49-F238E27FC236}">
                <a16:creationId xmlns:a16="http://schemas.microsoft.com/office/drawing/2014/main" id="{74617DD7-E2BC-498C-9E37-EBBFBCFC8E18}"/>
              </a:ext>
            </a:extLst>
          </p:cNvPr>
          <p:cNvSpPr>
            <a:spLocks noGrp="1"/>
          </p:cNvSpPr>
          <p:nvPr>
            <p:ph type="title"/>
          </p:nvPr>
        </p:nvSpPr>
        <p:spPr>
          <a:xfrm>
            <a:off x="451239" y="3988160"/>
            <a:ext cx="8176946" cy="817486"/>
          </a:xfrm>
          <a:prstGeom prst="rect">
            <a:avLst/>
          </a:prstGeom>
        </p:spPr>
        <p:txBody>
          <a:bodyPr/>
          <a:lstStyle>
            <a:lvl1pPr>
              <a:lnSpc>
                <a:spcPct val="100000"/>
              </a:lnSpc>
              <a:defRPr/>
            </a:lvl1pPr>
          </a:lstStyle>
          <a:p>
            <a:r>
              <a:rPr lang="et-EE"/>
              <a:t>Klõpsake juhteksemplari</a:t>
            </a:r>
          </a:p>
        </p:txBody>
      </p:sp>
      <p:sp>
        <p:nvSpPr>
          <p:cNvPr id="14" name="Teksti kohatäide 3">
            <a:extLst>
              <a:ext uri="{FF2B5EF4-FFF2-40B4-BE49-F238E27FC236}">
                <a16:creationId xmlns:a16="http://schemas.microsoft.com/office/drawing/2014/main" id="{DDD7C214-E8B5-4217-8198-8465EE75FB3B}"/>
              </a:ext>
            </a:extLst>
          </p:cNvPr>
          <p:cNvSpPr>
            <a:spLocks noGrp="1"/>
          </p:cNvSpPr>
          <p:nvPr>
            <p:ph type="body" sz="quarter" idx="10"/>
          </p:nvPr>
        </p:nvSpPr>
        <p:spPr>
          <a:xfrm>
            <a:off x="457003" y="4922139"/>
            <a:ext cx="8171182" cy="992141"/>
          </a:xfrm>
          <a:prstGeom prst="rect">
            <a:avLst/>
          </a:prstGeom>
        </p:spPr>
        <p:txBody>
          <a:bodyPr/>
          <a:lstStyle>
            <a:lvl1pPr marL="0" indent="0">
              <a:lnSpc>
                <a:spcPct val="100000"/>
              </a:lnSpc>
              <a:spcBef>
                <a:spcPts val="0"/>
              </a:spcBef>
              <a:buNone/>
              <a:defRPr/>
            </a:lvl1pPr>
          </a:lstStyle>
          <a:p>
            <a:pPr lvl="0"/>
            <a:r>
              <a:rPr lang="et-EE"/>
              <a:t>Klõpsake juhteksemplari tekstilaadide redigeerimiseks</a:t>
            </a:r>
          </a:p>
        </p:txBody>
      </p:sp>
    </p:spTree>
    <p:extLst>
      <p:ext uri="{BB962C8B-B14F-4D97-AF65-F5344CB8AC3E}">
        <p14:creationId xmlns:p14="http://schemas.microsoft.com/office/powerpoint/2010/main" val="10968265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ühi slaid sinine">
    <p:bg>
      <p:bgPr>
        <a:solidFill>
          <a:schemeClr val="accent1"/>
        </a:solidFill>
        <a:effectLst/>
      </p:bgPr>
    </p:bg>
    <p:spTree>
      <p:nvGrpSpPr>
        <p:cNvPr id="1" name=""/>
        <p:cNvGrpSpPr/>
        <p:nvPr/>
      </p:nvGrpSpPr>
      <p:grpSpPr>
        <a:xfrm>
          <a:off x="0" y="0"/>
          <a:ext cx="0" cy="0"/>
          <a:chOff x="0" y="0"/>
          <a:chExt cx="0" cy="0"/>
        </a:xfrm>
      </p:grpSpPr>
      <p:sp>
        <p:nvSpPr>
          <p:cNvPr id="3" name="Pealkiri 3">
            <a:extLst>
              <a:ext uri="{FF2B5EF4-FFF2-40B4-BE49-F238E27FC236}">
                <a16:creationId xmlns:a16="http://schemas.microsoft.com/office/drawing/2014/main" id="{2687CE04-48E9-4F52-8E00-979392F6E4CD}"/>
              </a:ext>
            </a:extLst>
          </p:cNvPr>
          <p:cNvSpPr>
            <a:spLocks noGrp="1"/>
          </p:cNvSpPr>
          <p:nvPr>
            <p:ph type="title"/>
          </p:nvPr>
        </p:nvSpPr>
        <p:spPr>
          <a:xfrm>
            <a:off x="528638" y="592931"/>
            <a:ext cx="10939462" cy="1325563"/>
          </a:xfrm>
          <a:prstGeom prst="rect">
            <a:avLst/>
          </a:prstGeom>
        </p:spPr>
        <p:txBody>
          <a:bodyPr/>
          <a:lstStyle>
            <a:lvl1pPr>
              <a:defRPr sz="4200">
                <a:solidFill>
                  <a:schemeClr val="bg1"/>
                </a:solidFill>
              </a:defRPr>
            </a:lvl1pPr>
          </a:lstStyle>
          <a:p>
            <a:r>
              <a:rPr lang="et-EE"/>
              <a:t>Klõpsake juhteksemplari pealkirja laadi redigeerimiseks</a:t>
            </a:r>
          </a:p>
        </p:txBody>
      </p:sp>
    </p:spTree>
    <p:extLst>
      <p:ext uri="{BB962C8B-B14F-4D97-AF65-F5344CB8AC3E}">
        <p14:creationId xmlns:p14="http://schemas.microsoft.com/office/powerpoint/2010/main" val="34698563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ühi slaid erivärviga">
    <p:bg>
      <p:bgPr>
        <a:solidFill>
          <a:schemeClr val="accent3">
            <a:lumMod val="50000"/>
          </a:schemeClr>
        </a:solidFill>
        <a:effectLst/>
      </p:bgPr>
    </p:bg>
    <p:spTree>
      <p:nvGrpSpPr>
        <p:cNvPr id="1" name=""/>
        <p:cNvGrpSpPr/>
        <p:nvPr/>
      </p:nvGrpSpPr>
      <p:grpSpPr>
        <a:xfrm>
          <a:off x="0" y="0"/>
          <a:ext cx="0" cy="0"/>
          <a:chOff x="0" y="0"/>
          <a:chExt cx="0" cy="0"/>
        </a:xfrm>
      </p:grpSpPr>
      <p:sp>
        <p:nvSpPr>
          <p:cNvPr id="3" name="Pealkiri 3">
            <a:extLst>
              <a:ext uri="{FF2B5EF4-FFF2-40B4-BE49-F238E27FC236}">
                <a16:creationId xmlns:a16="http://schemas.microsoft.com/office/drawing/2014/main" id="{2687CE04-48E9-4F52-8E00-979392F6E4CD}"/>
              </a:ext>
            </a:extLst>
          </p:cNvPr>
          <p:cNvSpPr>
            <a:spLocks noGrp="1"/>
          </p:cNvSpPr>
          <p:nvPr>
            <p:ph type="title"/>
          </p:nvPr>
        </p:nvSpPr>
        <p:spPr>
          <a:xfrm>
            <a:off x="528638" y="592931"/>
            <a:ext cx="10939462" cy="1325563"/>
          </a:xfrm>
          <a:prstGeom prst="rect">
            <a:avLst/>
          </a:prstGeom>
        </p:spPr>
        <p:txBody>
          <a:bodyPr/>
          <a:lstStyle>
            <a:lvl1pPr>
              <a:defRPr sz="4200">
                <a:solidFill>
                  <a:schemeClr val="bg1"/>
                </a:solidFill>
              </a:defRPr>
            </a:lvl1pPr>
          </a:lstStyle>
          <a:p>
            <a:r>
              <a:rPr lang="et-EE"/>
              <a:t>Klõpsake juhteksemplari pealkirja laadi redigeerimiseks</a:t>
            </a:r>
          </a:p>
        </p:txBody>
      </p:sp>
    </p:spTree>
    <p:extLst>
      <p:ext uri="{BB962C8B-B14F-4D97-AF65-F5344CB8AC3E}">
        <p14:creationId xmlns:p14="http://schemas.microsoft.com/office/powerpoint/2010/main" val="151764716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isuslaid osalise pildiga">
    <p:spTree>
      <p:nvGrpSpPr>
        <p:cNvPr id="1" name=""/>
        <p:cNvGrpSpPr/>
        <p:nvPr/>
      </p:nvGrpSpPr>
      <p:grpSpPr>
        <a:xfrm>
          <a:off x="0" y="0"/>
          <a:ext cx="0" cy="0"/>
          <a:chOff x="0" y="0"/>
          <a:chExt cx="0" cy="0"/>
        </a:xfrm>
      </p:grpSpPr>
      <p:sp>
        <p:nvSpPr>
          <p:cNvPr id="3" name="Pildi kohatäide 2">
            <a:extLst>
              <a:ext uri="{FF2B5EF4-FFF2-40B4-BE49-F238E27FC236}">
                <a16:creationId xmlns:a16="http://schemas.microsoft.com/office/drawing/2014/main" id="{30A87025-E6BB-42A7-90C7-6646D23A7FE1}"/>
              </a:ext>
            </a:extLst>
          </p:cNvPr>
          <p:cNvSpPr>
            <a:spLocks noGrp="1"/>
          </p:cNvSpPr>
          <p:nvPr>
            <p:ph type="pic" sz="quarter" idx="10" hasCustomPrompt="1"/>
          </p:nvPr>
        </p:nvSpPr>
        <p:spPr>
          <a:xfrm>
            <a:off x="7150100" y="0"/>
            <a:ext cx="5041900" cy="6858000"/>
          </a:xfrm>
          <a:prstGeom prst="rect">
            <a:avLst/>
          </a:prstGeom>
        </p:spPr>
        <p:txBody>
          <a:bodyPr anchor="ctr"/>
          <a:lstStyle>
            <a:lvl1pPr marL="0" indent="0" algn="ctr">
              <a:buNone/>
              <a:defRPr>
                <a:solidFill>
                  <a:schemeClr val="bg2">
                    <a:lumMod val="75000"/>
                  </a:schemeClr>
                </a:solidFill>
              </a:defRPr>
            </a:lvl1pPr>
          </a:lstStyle>
          <a:p>
            <a:r>
              <a:rPr lang="et-EE"/>
              <a:t>Lisa pilt</a:t>
            </a:r>
          </a:p>
        </p:txBody>
      </p:sp>
      <p:sp>
        <p:nvSpPr>
          <p:cNvPr id="6" name="Teksti kohatäide 2">
            <a:extLst>
              <a:ext uri="{FF2B5EF4-FFF2-40B4-BE49-F238E27FC236}">
                <a16:creationId xmlns:a16="http://schemas.microsoft.com/office/drawing/2014/main" id="{BCDD94AE-AAAD-463A-A101-9B8C5576F27D}"/>
              </a:ext>
            </a:extLst>
          </p:cNvPr>
          <p:cNvSpPr>
            <a:spLocks noGrp="1"/>
          </p:cNvSpPr>
          <p:nvPr>
            <p:ph type="body" sz="quarter" idx="11"/>
          </p:nvPr>
        </p:nvSpPr>
        <p:spPr>
          <a:xfrm>
            <a:off x="528636" y="2239103"/>
            <a:ext cx="5784239" cy="797170"/>
          </a:xfrm>
          <a:prstGeom prst="rect">
            <a:avLst/>
          </a:prstGeom>
        </p:spPr>
        <p:txBody>
          <a:bodyPr/>
          <a:lstStyle>
            <a:lvl1pPr marL="0" indent="0">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7" name="Pealkiri 3">
            <a:extLst>
              <a:ext uri="{FF2B5EF4-FFF2-40B4-BE49-F238E27FC236}">
                <a16:creationId xmlns:a16="http://schemas.microsoft.com/office/drawing/2014/main" id="{FAE047E9-5B23-4F52-B56A-090C56721205}"/>
              </a:ext>
            </a:extLst>
          </p:cNvPr>
          <p:cNvSpPr>
            <a:spLocks noGrp="1"/>
          </p:cNvSpPr>
          <p:nvPr>
            <p:ph type="title"/>
          </p:nvPr>
        </p:nvSpPr>
        <p:spPr>
          <a:xfrm>
            <a:off x="528637" y="592930"/>
            <a:ext cx="5784239" cy="1482055"/>
          </a:xfrm>
          <a:prstGeom prst="rect">
            <a:avLst/>
          </a:prstGeom>
        </p:spPr>
        <p:txBody>
          <a:bodyPr/>
          <a:lstStyle>
            <a:lvl1pPr>
              <a:lnSpc>
                <a:spcPct val="100000"/>
              </a:lnSpc>
              <a:defRPr sz="4200">
                <a:solidFill>
                  <a:schemeClr val="accent1"/>
                </a:solidFill>
              </a:defRPr>
            </a:lvl1pPr>
          </a:lstStyle>
          <a:p>
            <a:r>
              <a:rPr lang="et-EE"/>
              <a:t>Klõpsake juhteksemplari pealkirja</a:t>
            </a:r>
          </a:p>
        </p:txBody>
      </p:sp>
      <p:sp>
        <p:nvSpPr>
          <p:cNvPr id="8" name="Teksti kohatäide 5">
            <a:extLst>
              <a:ext uri="{FF2B5EF4-FFF2-40B4-BE49-F238E27FC236}">
                <a16:creationId xmlns:a16="http://schemas.microsoft.com/office/drawing/2014/main" id="{AF389A78-15F5-4B6F-A3A9-AE88C3B3FCAE}"/>
              </a:ext>
            </a:extLst>
          </p:cNvPr>
          <p:cNvSpPr>
            <a:spLocks noGrp="1"/>
          </p:cNvSpPr>
          <p:nvPr>
            <p:ph type="body" sz="quarter" idx="12" hasCustomPrompt="1"/>
          </p:nvPr>
        </p:nvSpPr>
        <p:spPr>
          <a:xfrm>
            <a:off x="528638" y="3200391"/>
            <a:ext cx="5784238" cy="3064677"/>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33522228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isuslaid variant 4">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7" name="Teksti kohatäide 2">
            <a:extLst>
              <a:ext uri="{FF2B5EF4-FFF2-40B4-BE49-F238E27FC236}">
                <a16:creationId xmlns:a16="http://schemas.microsoft.com/office/drawing/2014/main" id="{86CEC934-9A68-4918-9DB3-5CB8F1EACA86}"/>
              </a:ext>
            </a:extLst>
          </p:cNvPr>
          <p:cNvSpPr>
            <a:spLocks noGrp="1"/>
          </p:cNvSpPr>
          <p:nvPr>
            <p:ph type="body" sz="quarter" idx="10"/>
          </p:nvPr>
        </p:nvSpPr>
        <p:spPr>
          <a:xfrm>
            <a:off x="528637" y="1589456"/>
            <a:ext cx="11134727" cy="520700"/>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48075691-19DF-4275-9693-CF148F461AB2}"/>
              </a:ext>
            </a:extLst>
          </p:cNvPr>
          <p:cNvSpPr>
            <a:spLocks noGrp="1"/>
          </p:cNvSpPr>
          <p:nvPr>
            <p:ph type="title"/>
          </p:nvPr>
        </p:nvSpPr>
        <p:spPr>
          <a:xfrm>
            <a:off x="528637" y="592932"/>
            <a:ext cx="11134727" cy="778668"/>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
        <p:nvSpPr>
          <p:cNvPr id="9" name="Teksti kohatäide 5">
            <a:extLst>
              <a:ext uri="{FF2B5EF4-FFF2-40B4-BE49-F238E27FC236}">
                <a16:creationId xmlns:a16="http://schemas.microsoft.com/office/drawing/2014/main" id="{34EA4C4B-166B-4D84-9D05-E42A1163108D}"/>
              </a:ext>
            </a:extLst>
          </p:cNvPr>
          <p:cNvSpPr>
            <a:spLocks noGrp="1"/>
          </p:cNvSpPr>
          <p:nvPr>
            <p:ph type="body" sz="quarter" idx="11" hasCustomPrompt="1"/>
          </p:nvPr>
        </p:nvSpPr>
        <p:spPr>
          <a:xfrm>
            <a:off x="528636"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
        <p:nvSpPr>
          <p:cNvPr id="15" name="Teksti kohatäide 5">
            <a:extLst>
              <a:ext uri="{FF2B5EF4-FFF2-40B4-BE49-F238E27FC236}">
                <a16:creationId xmlns:a16="http://schemas.microsoft.com/office/drawing/2014/main" id="{8457365E-8980-4C8F-8889-FE3E147795FE}"/>
              </a:ext>
            </a:extLst>
          </p:cNvPr>
          <p:cNvSpPr>
            <a:spLocks noGrp="1"/>
          </p:cNvSpPr>
          <p:nvPr>
            <p:ph type="body" sz="quarter" idx="12" hasCustomPrompt="1"/>
          </p:nvPr>
        </p:nvSpPr>
        <p:spPr>
          <a:xfrm>
            <a:off x="6629423"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8737120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isuslaid variant 4">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7" name="Teksti kohatäide 2">
            <a:extLst>
              <a:ext uri="{FF2B5EF4-FFF2-40B4-BE49-F238E27FC236}">
                <a16:creationId xmlns:a16="http://schemas.microsoft.com/office/drawing/2014/main" id="{86CEC934-9A68-4918-9DB3-5CB8F1EACA86}"/>
              </a:ext>
            </a:extLst>
          </p:cNvPr>
          <p:cNvSpPr>
            <a:spLocks noGrp="1"/>
          </p:cNvSpPr>
          <p:nvPr>
            <p:ph type="body" sz="quarter" idx="10"/>
          </p:nvPr>
        </p:nvSpPr>
        <p:spPr>
          <a:xfrm>
            <a:off x="528637" y="1589456"/>
            <a:ext cx="11134727" cy="520700"/>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48075691-19DF-4275-9693-CF148F461AB2}"/>
              </a:ext>
            </a:extLst>
          </p:cNvPr>
          <p:cNvSpPr>
            <a:spLocks noGrp="1"/>
          </p:cNvSpPr>
          <p:nvPr>
            <p:ph type="title"/>
          </p:nvPr>
        </p:nvSpPr>
        <p:spPr>
          <a:xfrm>
            <a:off x="528637" y="592932"/>
            <a:ext cx="11134727" cy="778668"/>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
        <p:nvSpPr>
          <p:cNvPr id="9" name="Teksti kohatäide 5">
            <a:extLst>
              <a:ext uri="{FF2B5EF4-FFF2-40B4-BE49-F238E27FC236}">
                <a16:creationId xmlns:a16="http://schemas.microsoft.com/office/drawing/2014/main" id="{34EA4C4B-166B-4D84-9D05-E42A1163108D}"/>
              </a:ext>
            </a:extLst>
          </p:cNvPr>
          <p:cNvSpPr>
            <a:spLocks noGrp="1"/>
          </p:cNvSpPr>
          <p:nvPr>
            <p:ph type="body" sz="quarter" idx="11" hasCustomPrompt="1"/>
          </p:nvPr>
        </p:nvSpPr>
        <p:spPr>
          <a:xfrm>
            <a:off x="528636"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
        <p:nvSpPr>
          <p:cNvPr id="15" name="Teksti kohatäide 5">
            <a:extLst>
              <a:ext uri="{FF2B5EF4-FFF2-40B4-BE49-F238E27FC236}">
                <a16:creationId xmlns:a16="http://schemas.microsoft.com/office/drawing/2014/main" id="{8457365E-8980-4C8F-8889-FE3E147795FE}"/>
              </a:ext>
            </a:extLst>
          </p:cNvPr>
          <p:cNvSpPr>
            <a:spLocks noGrp="1"/>
          </p:cNvSpPr>
          <p:nvPr>
            <p:ph type="body" sz="quarter" idx="12" hasCustomPrompt="1"/>
          </p:nvPr>
        </p:nvSpPr>
        <p:spPr>
          <a:xfrm>
            <a:off x="6629423"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8737120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isuslaid variant 4">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7" name="Teksti kohatäide 2">
            <a:extLst>
              <a:ext uri="{FF2B5EF4-FFF2-40B4-BE49-F238E27FC236}">
                <a16:creationId xmlns:a16="http://schemas.microsoft.com/office/drawing/2014/main" id="{86CEC934-9A68-4918-9DB3-5CB8F1EACA86}"/>
              </a:ext>
            </a:extLst>
          </p:cNvPr>
          <p:cNvSpPr>
            <a:spLocks noGrp="1"/>
          </p:cNvSpPr>
          <p:nvPr>
            <p:ph type="body" sz="quarter" idx="10"/>
          </p:nvPr>
        </p:nvSpPr>
        <p:spPr>
          <a:xfrm>
            <a:off x="528637" y="1589456"/>
            <a:ext cx="11134727" cy="520700"/>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8" name="Pealkiri 3">
            <a:extLst>
              <a:ext uri="{FF2B5EF4-FFF2-40B4-BE49-F238E27FC236}">
                <a16:creationId xmlns:a16="http://schemas.microsoft.com/office/drawing/2014/main" id="{48075691-19DF-4275-9693-CF148F461AB2}"/>
              </a:ext>
            </a:extLst>
          </p:cNvPr>
          <p:cNvSpPr>
            <a:spLocks noGrp="1"/>
          </p:cNvSpPr>
          <p:nvPr>
            <p:ph type="title"/>
          </p:nvPr>
        </p:nvSpPr>
        <p:spPr>
          <a:xfrm>
            <a:off x="528637" y="592932"/>
            <a:ext cx="11134727" cy="778668"/>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
        <p:nvSpPr>
          <p:cNvPr id="9" name="Teksti kohatäide 5">
            <a:extLst>
              <a:ext uri="{FF2B5EF4-FFF2-40B4-BE49-F238E27FC236}">
                <a16:creationId xmlns:a16="http://schemas.microsoft.com/office/drawing/2014/main" id="{34EA4C4B-166B-4D84-9D05-E42A1163108D}"/>
              </a:ext>
            </a:extLst>
          </p:cNvPr>
          <p:cNvSpPr>
            <a:spLocks noGrp="1"/>
          </p:cNvSpPr>
          <p:nvPr>
            <p:ph type="body" sz="quarter" idx="11" hasCustomPrompt="1"/>
          </p:nvPr>
        </p:nvSpPr>
        <p:spPr>
          <a:xfrm>
            <a:off x="528636"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
        <p:nvSpPr>
          <p:cNvPr id="15" name="Teksti kohatäide 5">
            <a:extLst>
              <a:ext uri="{FF2B5EF4-FFF2-40B4-BE49-F238E27FC236}">
                <a16:creationId xmlns:a16="http://schemas.microsoft.com/office/drawing/2014/main" id="{8457365E-8980-4C8F-8889-FE3E147795FE}"/>
              </a:ext>
            </a:extLst>
          </p:cNvPr>
          <p:cNvSpPr>
            <a:spLocks noGrp="1"/>
          </p:cNvSpPr>
          <p:nvPr>
            <p:ph type="body" sz="quarter" idx="12" hasCustomPrompt="1"/>
          </p:nvPr>
        </p:nvSpPr>
        <p:spPr>
          <a:xfrm>
            <a:off x="6629423" y="2328010"/>
            <a:ext cx="5033941" cy="3538991"/>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873712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isuslaid infograafikaga">
    <p:spTree>
      <p:nvGrpSpPr>
        <p:cNvPr id="1" name=""/>
        <p:cNvGrpSpPr/>
        <p:nvPr/>
      </p:nvGrpSpPr>
      <p:grpSpPr>
        <a:xfrm>
          <a:off x="0" y="0"/>
          <a:ext cx="0" cy="0"/>
          <a:chOff x="0" y="0"/>
          <a:chExt cx="0" cy="0"/>
        </a:xfrm>
      </p:grpSpPr>
      <p:sp>
        <p:nvSpPr>
          <p:cNvPr id="3" name="Pildi kohatäide 2">
            <a:extLst>
              <a:ext uri="{FF2B5EF4-FFF2-40B4-BE49-F238E27FC236}">
                <a16:creationId xmlns:a16="http://schemas.microsoft.com/office/drawing/2014/main" id="{3402A012-5898-4F0F-BA8A-98EEEA8A5D24}"/>
              </a:ext>
            </a:extLst>
          </p:cNvPr>
          <p:cNvSpPr>
            <a:spLocks noGrp="1"/>
          </p:cNvSpPr>
          <p:nvPr>
            <p:ph type="pic" sz="quarter" idx="10" hasCustomPrompt="1"/>
          </p:nvPr>
        </p:nvSpPr>
        <p:spPr>
          <a:xfrm>
            <a:off x="6570617" y="1676400"/>
            <a:ext cx="4897483" cy="4588670"/>
          </a:xfrm>
          <a:prstGeom prst="rect">
            <a:avLst/>
          </a:prstGeom>
        </p:spPr>
        <p:txBody>
          <a:bodyPr anchor="ctr"/>
          <a:lstStyle>
            <a:lvl1pPr marL="0" indent="0" algn="ctr">
              <a:buNone/>
              <a:defRPr>
                <a:solidFill>
                  <a:schemeClr val="bg2">
                    <a:lumMod val="75000"/>
                  </a:schemeClr>
                </a:solidFill>
              </a:defRPr>
            </a:lvl1pPr>
          </a:lstStyle>
          <a:p>
            <a:r>
              <a:rPr lang="et-EE"/>
              <a:t>Lisa pilt</a:t>
            </a:r>
          </a:p>
        </p:txBody>
      </p:sp>
      <p:sp>
        <p:nvSpPr>
          <p:cNvPr id="6" name="Teksti kohatäide 2">
            <a:extLst>
              <a:ext uri="{FF2B5EF4-FFF2-40B4-BE49-F238E27FC236}">
                <a16:creationId xmlns:a16="http://schemas.microsoft.com/office/drawing/2014/main" id="{0AB67930-D7C3-4D21-95EA-638ADD8ABB2A}"/>
              </a:ext>
            </a:extLst>
          </p:cNvPr>
          <p:cNvSpPr>
            <a:spLocks noGrp="1"/>
          </p:cNvSpPr>
          <p:nvPr>
            <p:ph type="body" sz="quarter" idx="11"/>
          </p:nvPr>
        </p:nvSpPr>
        <p:spPr>
          <a:xfrm>
            <a:off x="528637" y="1676399"/>
            <a:ext cx="5209809" cy="849923"/>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7" name="Pealkiri 3">
            <a:extLst>
              <a:ext uri="{FF2B5EF4-FFF2-40B4-BE49-F238E27FC236}">
                <a16:creationId xmlns:a16="http://schemas.microsoft.com/office/drawing/2014/main" id="{F057AD82-FB59-470F-80C0-BBB6B916D3AC}"/>
              </a:ext>
            </a:extLst>
          </p:cNvPr>
          <p:cNvSpPr>
            <a:spLocks noGrp="1"/>
          </p:cNvSpPr>
          <p:nvPr>
            <p:ph type="title"/>
          </p:nvPr>
        </p:nvSpPr>
        <p:spPr>
          <a:xfrm>
            <a:off x="528638" y="592931"/>
            <a:ext cx="10939462" cy="849923"/>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
        <p:nvSpPr>
          <p:cNvPr id="11" name="Teksti kohatäide 5">
            <a:extLst>
              <a:ext uri="{FF2B5EF4-FFF2-40B4-BE49-F238E27FC236}">
                <a16:creationId xmlns:a16="http://schemas.microsoft.com/office/drawing/2014/main" id="{0EEFB922-8DFB-42BA-BD88-7FE065B411EF}"/>
              </a:ext>
            </a:extLst>
          </p:cNvPr>
          <p:cNvSpPr>
            <a:spLocks noGrp="1"/>
          </p:cNvSpPr>
          <p:nvPr>
            <p:ph type="body" sz="quarter" idx="12" hasCustomPrompt="1"/>
          </p:nvPr>
        </p:nvSpPr>
        <p:spPr>
          <a:xfrm>
            <a:off x="528638" y="2759868"/>
            <a:ext cx="5209808" cy="3505202"/>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11078314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isuslaid variant 3">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16" name="Picture Placeholder 3">
            <a:extLst>
              <a:ext uri="{FF2B5EF4-FFF2-40B4-BE49-F238E27FC236}">
                <a16:creationId xmlns:a16="http://schemas.microsoft.com/office/drawing/2014/main" id="{BA51A0F6-6BC1-4869-9F69-1D2C6EF18DFB}"/>
              </a:ext>
            </a:extLst>
          </p:cNvPr>
          <p:cNvSpPr>
            <a:spLocks noGrp="1"/>
          </p:cNvSpPr>
          <p:nvPr>
            <p:ph type="pic" sz="quarter" idx="12" hasCustomPrompt="1"/>
          </p:nvPr>
        </p:nvSpPr>
        <p:spPr>
          <a:xfrm>
            <a:off x="10954139" y="5620138"/>
            <a:ext cx="1237861" cy="1237862"/>
          </a:xfrm>
          <a:prstGeom prst="rect">
            <a:avLst/>
          </a:prstGeom>
          <a:noFill/>
        </p:spPr>
        <p:txBody>
          <a:bodyPr anchor="ctr"/>
          <a:lstStyle>
            <a:lvl1pPr marL="0" indent="0" algn="ctr">
              <a:buNone/>
              <a:defRPr sz="1800">
                <a:solidFill>
                  <a:srgbClr val="000000"/>
                </a:solidFill>
              </a:defRPr>
            </a:lvl1pPr>
          </a:lstStyle>
          <a:p>
            <a:r>
              <a:rPr lang="et-EE"/>
              <a:t>Lisa ikoon</a:t>
            </a:r>
            <a:endParaRPr lang="en-GB"/>
          </a:p>
        </p:txBody>
      </p:sp>
      <p:sp>
        <p:nvSpPr>
          <p:cNvPr id="14" name="Teksti kohatäide 2">
            <a:extLst>
              <a:ext uri="{FF2B5EF4-FFF2-40B4-BE49-F238E27FC236}">
                <a16:creationId xmlns:a16="http://schemas.microsoft.com/office/drawing/2014/main" id="{4A9BD435-E9DC-4149-A2E6-7158929842F4}"/>
              </a:ext>
            </a:extLst>
          </p:cNvPr>
          <p:cNvSpPr>
            <a:spLocks noGrp="1"/>
          </p:cNvSpPr>
          <p:nvPr>
            <p:ph type="body" sz="quarter" idx="10"/>
          </p:nvPr>
        </p:nvSpPr>
        <p:spPr>
          <a:xfrm>
            <a:off x="528637" y="1595317"/>
            <a:ext cx="10425501" cy="514838"/>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15" name="Pealkiri 3">
            <a:extLst>
              <a:ext uri="{FF2B5EF4-FFF2-40B4-BE49-F238E27FC236}">
                <a16:creationId xmlns:a16="http://schemas.microsoft.com/office/drawing/2014/main" id="{FD21DE3D-8D33-4961-A5C2-DD328A8F98B8}"/>
              </a:ext>
            </a:extLst>
          </p:cNvPr>
          <p:cNvSpPr>
            <a:spLocks noGrp="1"/>
          </p:cNvSpPr>
          <p:nvPr>
            <p:ph type="title"/>
          </p:nvPr>
        </p:nvSpPr>
        <p:spPr>
          <a:xfrm>
            <a:off x="528638" y="592931"/>
            <a:ext cx="104255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17" name="Teksti kohatäide 5">
            <a:extLst>
              <a:ext uri="{FF2B5EF4-FFF2-40B4-BE49-F238E27FC236}">
                <a16:creationId xmlns:a16="http://schemas.microsoft.com/office/drawing/2014/main" id="{8649A36B-3B00-4B81-9153-DE285E380308}"/>
              </a:ext>
            </a:extLst>
          </p:cNvPr>
          <p:cNvSpPr>
            <a:spLocks noGrp="1"/>
          </p:cNvSpPr>
          <p:nvPr>
            <p:ph type="body" sz="quarter" idx="11" hasCustomPrompt="1"/>
          </p:nvPr>
        </p:nvSpPr>
        <p:spPr>
          <a:xfrm>
            <a:off x="528638" y="2333872"/>
            <a:ext cx="10425501" cy="3047020"/>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2064069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Sisuslaid variant 3">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16" name="Picture Placeholder 3">
            <a:extLst>
              <a:ext uri="{FF2B5EF4-FFF2-40B4-BE49-F238E27FC236}">
                <a16:creationId xmlns:a16="http://schemas.microsoft.com/office/drawing/2014/main" id="{BA51A0F6-6BC1-4869-9F69-1D2C6EF18DFB}"/>
              </a:ext>
            </a:extLst>
          </p:cNvPr>
          <p:cNvSpPr>
            <a:spLocks noGrp="1"/>
          </p:cNvSpPr>
          <p:nvPr>
            <p:ph type="pic" sz="quarter" idx="12" hasCustomPrompt="1"/>
          </p:nvPr>
        </p:nvSpPr>
        <p:spPr>
          <a:xfrm>
            <a:off x="10954139" y="5620138"/>
            <a:ext cx="1237861" cy="1237862"/>
          </a:xfrm>
          <a:prstGeom prst="rect">
            <a:avLst/>
          </a:prstGeom>
          <a:noFill/>
        </p:spPr>
        <p:txBody>
          <a:bodyPr anchor="ctr"/>
          <a:lstStyle>
            <a:lvl1pPr marL="0" indent="0" algn="ctr">
              <a:buNone/>
              <a:defRPr sz="1800">
                <a:solidFill>
                  <a:srgbClr val="000000"/>
                </a:solidFill>
              </a:defRPr>
            </a:lvl1pPr>
          </a:lstStyle>
          <a:p>
            <a:r>
              <a:rPr lang="et-EE"/>
              <a:t>Lisa ikoon</a:t>
            </a:r>
            <a:endParaRPr lang="en-GB"/>
          </a:p>
        </p:txBody>
      </p:sp>
      <p:sp>
        <p:nvSpPr>
          <p:cNvPr id="14" name="Teksti kohatäide 2">
            <a:extLst>
              <a:ext uri="{FF2B5EF4-FFF2-40B4-BE49-F238E27FC236}">
                <a16:creationId xmlns:a16="http://schemas.microsoft.com/office/drawing/2014/main" id="{4A9BD435-E9DC-4149-A2E6-7158929842F4}"/>
              </a:ext>
            </a:extLst>
          </p:cNvPr>
          <p:cNvSpPr>
            <a:spLocks noGrp="1"/>
          </p:cNvSpPr>
          <p:nvPr>
            <p:ph type="body" sz="quarter" idx="10"/>
          </p:nvPr>
        </p:nvSpPr>
        <p:spPr>
          <a:xfrm>
            <a:off x="528637" y="1595317"/>
            <a:ext cx="10425501" cy="514838"/>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15" name="Pealkiri 3">
            <a:extLst>
              <a:ext uri="{FF2B5EF4-FFF2-40B4-BE49-F238E27FC236}">
                <a16:creationId xmlns:a16="http://schemas.microsoft.com/office/drawing/2014/main" id="{FD21DE3D-8D33-4961-A5C2-DD328A8F98B8}"/>
              </a:ext>
            </a:extLst>
          </p:cNvPr>
          <p:cNvSpPr>
            <a:spLocks noGrp="1"/>
          </p:cNvSpPr>
          <p:nvPr>
            <p:ph type="title"/>
          </p:nvPr>
        </p:nvSpPr>
        <p:spPr>
          <a:xfrm>
            <a:off x="528638" y="592931"/>
            <a:ext cx="104255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17" name="Teksti kohatäide 5">
            <a:extLst>
              <a:ext uri="{FF2B5EF4-FFF2-40B4-BE49-F238E27FC236}">
                <a16:creationId xmlns:a16="http://schemas.microsoft.com/office/drawing/2014/main" id="{8649A36B-3B00-4B81-9153-DE285E380308}"/>
              </a:ext>
            </a:extLst>
          </p:cNvPr>
          <p:cNvSpPr>
            <a:spLocks noGrp="1"/>
          </p:cNvSpPr>
          <p:nvPr>
            <p:ph type="body" sz="quarter" idx="11" hasCustomPrompt="1"/>
          </p:nvPr>
        </p:nvSpPr>
        <p:spPr>
          <a:xfrm>
            <a:off x="528638" y="2333872"/>
            <a:ext cx="10425501" cy="3047020"/>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2064069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isuslaid variant 3">
    <p:spTree>
      <p:nvGrpSpPr>
        <p:cNvPr id="1" name=""/>
        <p:cNvGrpSpPr/>
        <p:nvPr/>
      </p:nvGrpSpPr>
      <p:grpSpPr>
        <a:xfrm>
          <a:off x="0" y="0"/>
          <a:ext cx="0" cy="0"/>
          <a:chOff x="0" y="0"/>
          <a:chExt cx="0" cy="0"/>
        </a:xfrm>
      </p:grpSpPr>
      <p:pic>
        <p:nvPicPr>
          <p:cNvPr id="11" name="Graphic 29">
            <a:extLst>
              <a:ext uri="{FF2B5EF4-FFF2-40B4-BE49-F238E27FC236}">
                <a16:creationId xmlns:a16="http://schemas.microsoft.com/office/drawing/2014/main" id="{E1B7FBD8-2E45-4EE5-A242-D97AFB3C40E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8" y="6173516"/>
            <a:ext cx="12205447" cy="695033"/>
          </a:xfrm>
          <a:prstGeom prst="rect">
            <a:avLst/>
          </a:prstGeom>
        </p:spPr>
      </p:pic>
      <p:sp>
        <p:nvSpPr>
          <p:cNvPr id="16" name="Picture Placeholder 3">
            <a:extLst>
              <a:ext uri="{FF2B5EF4-FFF2-40B4-BE49-F238E27FC236}">
                <a16:creationId xmlns:a16="http://schemas.microsoft.com/office/drawing/2014/main" id="{BA51A0F6-6BC1-4869-9F69-1D2C6EF18DFB}"/>
              </a:ext>
            </a:extLst>
          </p:cNvPr>
          <p:cNvSpPr>
            <a:spLocks noGrp="1"/>
          </p:cNvSpPr>
          <p:nvPr>
            <p:ph type="pic" sz="quarter" idx="12" hasCustomPrompt="1"/>
          </p:nvPr>
        </p:nvSpPr>
        <p:spPr>
          <a:xfrm>
            <a:off x="10954139" y="5620138"/>
            <a:ext cx="1237861" cy="1237862"/>
          </a:xfrm>
          <a:prstGeom prst="rect">
            <a:avLst/>
          </a:prstGeom>
          <a:noFill/>
        </p:spPr>
        <p:txBody>
          <a:bodyPr anchor="ctr"/>
          <a:lstStyle>
            <a:lvl1pPr marL="0" indent="0" algn="ctr">
              <a:buNone/>
              <a:defRPr sz="1800">
                <a:solidFill>
                  <a:srgbClr val="000000"/>
                </a:solidFill>
              </a:defRPr>
            </a:lvl1pPr>
          </a:lstStyle>
          <a:p>
            <a:r>
              <a:rPr lang="et-EE"/>
              <a:t>Lisa ikoon</a:t>
            </a:r>
            <a:endParaRPr lang="en-GB"/>
          </a:p>
        </p:txBody>
      </p:sp>
      <p:sp>
        <p:nvSpPr>
          <p:cNvPr id="14" name="Teksti kohatäide 2">
            <a:extLst>
              <a:ext uri="{FF2B5EF4-FFF2-40B4-BE49-F238E27FC236}">
                <a16:creationId xmlns:a16="http://schemas.microsoft.com/office/drawing/2014/main" id="{4A9BD435-E9DC-4149-A2E6-7158929842F4}"/>
              </a:ext>
            </a:extLst>
          </p:cNvPr>
          <p:cNvSpPr>
            <a:spLocks noGrp="1"/>
          </p:cNvSpPr>
          <p:nvPr>
            <p:ph type="body" sz="quarter" idx="10"/>
          </p:nvPr>
        </p:nvSpPr>
        <p:spPr>
          <a:xfrm>
            <a:off x="528637" y="1595317"/>
            <a:ext cx="10425501" cy="514838"/>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15" name="Pealkiri 3">
            <a:extLst>
              <a:ext uri="{FF2B5EF4-FFF2-40B4-BE49-F238E27FC236}">
                <a16:creationId xmlns:a16="http://schemas.microsoft.com/office/drawing/2014/main" id="{FD21DE3D-8D33-4961-A5C2-DD328A8F98B8}"/>
              </a:ext>
            </a:extLst>
          </p:cNvPr>
          <p:cNvSpPr>
            <a:spLocks noGrp="1"/>
          </p:cNvSpPr>
          <p:nvPr>
            <p:ph type="title"/>
          </p:nvPr>
        </p:nvSpPr>
        <p:spPr>
          <a:xfrm>
            <a:off x="528638" y="592931"/>
            <a:ext cx="104255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17" name="Teksti kohatäide 5">
            <a:extLst>
              <a:ext uri="{FF2B5EF4-FFF2-40B4-BE49-F238E27FC236}">
                <a16:creationId xmlns:a16="http://schemas.microsoft.com/office/drawing/2014/main" id="{8649A36B-3B00-4B81-9153-DE285E380308}"/>
              </a:ext>
            </a:extLst>
          </p:cNvPr>
          <p:cNvSpPr>
            <a:spLocks noGrp="1"/>
          </p:cNvSpPr>
          <p:nvPr>
            <p:ph type="body" sz="quarter" idx="11" hasCustomPrompt="1"/>
          </p:nvPr>
        </p:nvSpPr>
        <p:spPr>
          <a:xfrm>
            <a:off x="528638" y="2333872"/>
            <a:ext cx="10425501" cy="3047020"/>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206406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vaslaid variant 1 noolgraafikaga">
    <p:bg>
      <p:bgRef idx="1001">
        <a:schemeClr val="bg2"/>
      </p:bgRef>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6D4E41A-7D73-43CD-8D11-E4FA7D114A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8" name="Picture 8">
            <a:extLst>
              <a:ext uri="{FF2B5EF4-FFF2-40B4-BE49-F238E27FC236}">
                <a16:creationId xmlns:a16="http://schemas.microsoft.com/office/drawing/2014/main" id="{EB76BBD8-D123-41E3-AD7C-2EE1E1B93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860" y="0"/>
            <a:ext cx="5328140" cy="4666827"/>
          </a:xfrm>
          <a:prstGeom prst="rect">
            <a:avLst/>
          </a:prstGeom>
        </p:spPr>
      </p:pic>
      <p:sp>
        <p:nvSpPr>
          <p:cNvPr id="2" name="Pealkiri 1">
            <a:extLst>
              <a:ext uri="{FF2B5EF4-FFF2-40B4-BE49-F238E27FC236}">
                <a16:creationId xmlns:a16="http://schemas.microsoft.com/office/drawing/2014/main" id="{CDA966FD-C5D3-4E2D-8506-E993AF5FC2DA}"/>
              </a:ext>
            </a:extLst>
          </p:cNvPr>
          <p:cNvSpPr>
            <a:spLocks noGrp="1"/>
          </p:cNvSpPr>
          <p:nvPr>
            <p:ph type="title"/>
          </p:nvPr>
        </p:nvSpPr>
        <p:spPr>
          <a:xfrm>
            <a:off x="451239" y="3988160"/>
            <a:ext cx="10515600" cy="817486"/>
          </a:xfrm>
          <a:prstGeom prst="rect">
            <a:avLst/>
          </a:prstGeom>
        </p:spPr>
        <p:txBody>
          <a:bodyPr/>
          <a:lstStyle>
            <a:lvl1pPr>
              <a:lnSpc>
                <a:spcPct val="100000"/>
              </a:lnSpc>
              <a:defRPr/>
            </a:lvl1pPr>
          </a:lstStyle>
          <a:p>
            <a:r>
              <a:rPr lang="et-EE"/>
              <a:t>Klõpsake juhteksemplari pealkirja laadi</a:t>
            </a:r>
          </a:p>
        </p:txBody>
      </p:sp>
      <p:sp>
        <p:nvSpPr>
          <p:cNvPr id="12" name="Teksti kohatäide 3">
            <a:extLst>
              <a:ext uri="{FF2B5EF4-FFF2-40B4-BE49-F238E27FC236}">
                <a16:creationId xmlns:a16="http://schemas.microsoft.com/office/drawing/2014/main" id="{4BB7AD52-9B21-47AC-980F-26CC25E94AB2}"/>
              </a:ext>
            </a:extLst>
          </p:cNvPr>
          <p:cNvSpPr>
            <a:spLocks noGrp="1"/>
          </p:cNvSpPr>
          <p:nvPr>
            <p:ph type="body" sz="quarter" idx="10"/>
          </p:nvPr>
        </p:nvSpPr>
        <p:spPr>
          <a:xfrm>
            <a:off x="457003" y="4922139"/>
            <a:ext cx="8522874" cy="1015587"/>
          </a:xfrm>
          <a:prstGeom prst="rect">
            <a:avLst/>
          </a:prstGeom>
        </p:spPr>
        <p:txBody>
          <a:bodyPr/>
          <a:lstStyle>
            <a:lvl1pPr marL="0" indent="0">
              <a:lnSpc>
                <a:spcPct val="100000"/>
              </a:lnSpc>
              <a:spcBef>
                <a:spcPts val="0"/>
              </a:spcBef>
              <a:buNone/>
              <a:defRPr/>
            </a:lvl1pPr>
          </a:lstStyle>
          <a:p>
            <a:pPr lvl="0"/>
            <a:r>
              <a:rPr lang="et-EE"/>
              <a:t>Klõpsake juhteksemplari tekstilaadide redigeerimiseks</a:t>
            </a:r>
          </a:p>
        </p:txBody>
      </p:sp>
    </p:spTree>
    <p:extLst>
      <p:ext uri="{BB962C8B-B14F-4D97-AF65-F5344CB8AC3E}">
        <p14:creationId xmlns:p14="http://schemas.microsoft.com/office/powerpoint/2010/main" val="105317212"/>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isuslaid variant 5 tühi">
    <p:spTree>
      <p:nvGrpSpPr>
        <p:cNvPr id="1" name=""/>
        <p:cNvGrpSpPr/>
        <p:nvPr/>
      </p:nvGrpSpPr>
      <p:grpSpPr>
        <a:xfrm>
          <a:off x="0" y="0"/>
          <a:ext cx="0" cy="0"/>
          <a:chOff x="0" y="0"/>
          <a:chExt cx="0" cy="0"/>
        </a:xfrm>
      </p:grpSpPr>
      <p:sp>
        <p:nvSpPr>
          <p:cNvPr id="2" name="Pealkiri 3">
            <a:extLst>
              <a:ext uri="{FF2B5EF4-FFF2-40B4-BE49-F238E27FC236}">
                <a16:creationId xmlns:a16="http://schemas.microsoft.com/office/drawing/2014/main" id="{529F12C3-4B76-4F13-9CD3-383B59FCD49D}"/>
              </a:ext>
            </a:extLst>
          </p:cNvPr>
          <p:cNvSpPr>
            <a:spLocks noGrp="1"/>
          </p:cNvSpPr>
          <p:nvPr>
            <p:ph type="title"/>
          </p:nvPr>
        </p:nvSpPr>
        <p:spPr>
          <a:xfrm>
            <a:off x="528637" y="592932"/>
            <a:ext cx="11134727" cy="778668"/>
          </a:xfrm>
          <a:prstGeom prst="rect">
            <a:avLst/>
          </a:prstGeom>
        </p:spPr>
        <p:txBody>
          <a:bodyPr/>
          <a:lstStyle>
            <a:lvl1pPr>
              <a:lnSpc>
                <a:spcPct val="100000"/>
              </a:lnSpc>
              <a:defRPr sz="4200">
                <a:solidFill>
                  <a:schemeClr val="accent1"/>
                </a:solidFill>
              </a:defRPr>
            </a:lvl1pPr>
          </a:lstStyle>
          <a:p>
            <a:r>
              <a:rPr lang="et-EE"/>
              <a:t>Klõpsake juhteksemplari pealkirja laadi</a:t>
            </a:r>
          </a:p>
        </p:txBody>
      </p:sp>
    </p:spTree>
    <p:extLst>
      <p:ext uri="{BB962C8B-B14F-4D97-AF65-F5344CB8AC3E}">
        <p14:creationId xmlns:p14="http://schemas.microsoft.com/office/powerpoint/2010/main" val="285392061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2538" y="0"/>
            <a:ext cx="4199461" cy="3675185"/>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1595316"/>
            <a:ext cx="7518400" cy="854807"/>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2673840"/>
            <a:ext cx="10901362" cy="316191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2538" y="0"/>
            <a:ext cx="4199461" cy="3675185"/>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1595316"/>
            <a:ext cx="7518400" cy="854807"/>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2673840"/>
            <a:ext cx="10901362" cy="316191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92538" y="0"/>
            <a:ext cx="4199461" cy="3675185"/>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1595316"/>
            <a:ext cx="7518400" cy="854807"/>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2673840"/>
            <a:ext cx="10901362" cy="316191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isuslaid variant 2">
    <p:bg>
      <p:bgPr>
        <a:solidFill>
          <a:schemeClr val="tx1"/>
        </a:solidFill>
        <a:effectLst/>
      </p:bgPr>
    </p:bg>
    <p:spTree>
      <p:nvGrpSpPr>
        <p:cNvPr id="1" name=""/>
        <p:cNvGrpSpPr/>
        <p:nvPr/>
      </p:nvGrpSpPr>
      <p:grpSpPr>
        <a:xfrm>
          <a:off x="0" y="0"/>
          <a:ext cx="0" cy="0"/>
          <a:chOff x="0" y="0"/>
          <a:chExt cx="0" cy="0"/>
        </a:xfrm>
      </p:grpSpPr>
      <p:pic>
        <p:nvPicPr>
          <p:cNvPr id="8" name="Pilt 7">
            <a:extLst>
              <a:ext uri="{FF2B5EF4-FFF2-40B4-BE49-F238E27FC236}">
                <a16:creationId xmlns:a16="http://schemas.microsoft.com/office/drawing/2014/main" id="{76D7C67A-129D-46F9-91A9-C0FB972C308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3678" r="6249" b="19941"/>
          <a:stretch/>
        </p:blipFill>
        <p:spPr>
          <a:xfrm>
            <a:off x="10320419" y="-6533"/>
            <a:ext cx="1871581" cy="6864534"/>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7" y="1595317"/>
            <a:ext cx="10274345" cy="514838"/>
          </a:xfrm>
          <a:prstGeom prst="rect">
            <a:avLst/>
          </a:prstGeom>
        </p:spPr>
        <p:txBody>
          <a:bodyPr/>
          <a:lstStyle>
            <a:lvl1pPr marL="0" indent="0">
              <a:lnSpc>
                <a:spcPct val="100000"/>
              </a:lnSpc>
              <a:spcBef>
                <a:spcPts val="0"/>
              </a:spcBef>
              <a:buNone/>
              <a:defRPr sz="2400"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7" y="592931"/>
            <a:ext cx="10274345" cy="778669"/>
          </a:xfrm>
          <a:prstGeom prst="rect">
            <a:avLst/>
          </a:prstGeom>
        </p:spPr>
        <p:txBody>
          <a:bodyPr/>
          <a:lstStyle>
            <a:lvl1pPr>
              <a:lnSpc>
                <a:spcPct val="100000"/>
              </a:lnSpc>
              <a:defRPr sz="4200">
                <a:solidFill>
                  <a:schemeClr val="accent1"/>
                </a:solidFill>
              </a:defRPr>
            </a:lvl1pPr>
          </a:lstStyle>
          <a:p>
            <a:r>
              <a:rPr lang="et-EE"/>
              <a:t>Klõpsake juhteksemplari</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7" y="2333873"/>
            <a:ext cx="10274345" cy="4014676"/>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3410851234"/>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3200" y="0"/>
            <a:ext cx="4618800" cy="4042172"/>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2146301"/>
            <a:ext cx="7518400" cy="108022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3272693"/>
            <a:ext cx="10901362" cy="2940050"/>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3200" y="0"/>
            <a:ext cx="4618800" cy="4042172"/>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2146301"/>
            <a:ext cx="7518400" cy="108022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3272693"/>
            <a:ext cx="10901362" cy="2940050"/>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3200" y="0"/>
            <a:ext cx="4618800" cy="4042172"/>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2146301"/>
            <a:ext cx="7518400" cy="108022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3272693"/>
            <a:ext cx="10901362" cy="2940050"/>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Sisuslaid variant 1">
    <p:bg>
      <p:bgPr>
        <a:solidFill>
          <a:schemeClr val="tx1"/>
        </a:solidFill>
        <a:effectLst/>
      </p:bgPr>
    </p:bg>
    <p:spTree>
      <p:nvGrpSpPr>
        <p:cNvPr id="1" name=""/>
        <p:cNvGrpSpPr/>
        <p:nvPr/>
      </p:nvGrpSpPr>
      <p:grpSpPr>
        <a:xfrm>
          <a:off x="0" y="0"/>
          <a:ext cx="0" cy="0"/>
          <a:chOff x="0" y="0"/>
          <a:chExt cx="0" cy="0"/>
        </a:xfrm>
      </p:grpSpPr>
      <p:pic>
        <p:nvPicPr>
          <p:cNvPr id="10" name="Pilt 9">
            <a:extLst>
              <a:ext uri="{FF2B5EF4-FFF2-40B4-BE49-F238E27FC236}">
                <a16:creationId xmlns:a16="http://schemas.microsoft.com/office/drawing/2014/main" id="{65B79C14-5C83-4C4E-8E90-2793FEC78DBE}"/>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573200" y="0"/>
            <a:ext cx="4618800" cy="4042172"/>
          </a:xfrm>
          <a:prstGeom prst="rect">
            <a:avLst/>
          </a:prstGeom>
        </p:spPr>
      </p:pic>
      <p:sp>
        <p:nvSpPr>
          <p:cNvPr id="3" name="Teksti kohatäide 2">
            <a:extLst>
              <a:ext uri="{FF2B5EF4-FFF2-40B4-BE49-F238E27FC236}">
                <a16:creationId xmlns:a16="http://schemas.microsoft.com/office/drawing/2014/main" id="{2F38B75C-82D8-4C56-8C0C-3D273DB3D315}"/>
              </a:ext>
            </a:extLst>
          </p:cNvPr>
          <p:cNvSpPr>
            <a:spLocks noGrp="1"/>
          </p:cNvSpPr>
          <p:nvPr>
            <p:ph type="body" sz="quarter" idx="10"/>
          </p:nvPr>
        </p:nvSpPr>
        <p:spPr>
          <a:xfrm>
            <a:off x="528638" y="2146301"/>
            <a:ext cx="7518400" cy="1080226"/>
          </a:xfrm>
          <a:prstGeom prst="rect">
            <a:avLst/>
          </a:prstGeom>
        </p:spPr>
        <p:txBody>
          <a:bodyPr/>
          <a:lstStyle>
            <a:lvl1pPr marL="0" indent="0">
              <a:buNone/>
              <a:defRPr b="1">
                <a:solidFill>
                  <a:schemeClr val="bg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4" name="Pealkiri 3">
            <a:extLst>
              <a:ext uri="{FF2B5EF4-FFF2-40B4-BE49-F238E27FC236}">
                <a16:creationId xmlns:a16="http://schemas.microsoft.com/office/drawing/2014/main" id="{342CC4D2-D355-431F-9DC7-2087E134F30A}"/>
              </a:ext>
            </a:extLst>
          </p:cNvPr>
          <p:cNvSpPr>
            <a:spLocks noGrp="1"/>
          </p:cNvSpPr>
          <p:nvPr>
            <p:ph type="title"/>
          </p:nvPr>
        </p:nvSpPr>
        <p:spPr>
          <a:xfrm>
            <a:off x="528638" y="592931"/>
            <a:ext cx="7518400"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6" name="Teksti kohatäide 5">
            <a:extLst>
              <a:ext uri="{FF2B5EF4-FFF2-40B4-BE49-F238E27FC236}">
                <a16:creationId xmlns:a16="http://schemas.microsoft.com/office/drawing/2014/main" id="{A4780D52-98EE-4A03-873D-87720005DF29}"/>
              </a:ext>
            </a:extLst>
          </p:cNvPr>
          <p:cNvSpPr>
            <a:spLocks noGrp="1"/>
          </p:cNvSpPr>
          <p:nvPr>
            <p:ph type="body" sz="quarter" idx="11" hasCustomPrompt="1"/>
          </p:nvPr>
        </p:nvSpPr>
        <p:spPr>
          <a:xfrm>
            <a:off x="528638" y="3272693"/>
            <a:ext cx="10901362" cy="2940050"/>
          </a:xfrm>
          <a:prstGeom prst="rect">
            <a:avLst/>
          </a:prstGeom>
        </p:spPr>
        <p:txBody>
          <a:bodyPr/>
          <a:lstStyle>
            <a:lvl1pPr marL="0" indent="0">
              <a:lnSpc>
                <a:spcPct val="120000"/>
              </a:lnSpc>
              <a:spcBef>
                <a:spcPts val="600"/>
              </a:spcBef>
              <a:spcAft>
                <a:spcPts val="600"/>
              </a:spcAft>
              <a:buNone/>
              <a:defRPr sz="1800">
                <a:solidFill>
                  <a:schemeClr val="bg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002124561"/>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Sisuslaid infograafikaga">
    <p:spTree>
      <p:nvGrpSpPr>
        <p:cNvPr id="1" name=""/>
        <p:cNvGrpSpPr/>
        <p:nvPr/>
      </p:nvGrpSpPr>
      <p:grpSpPr>
        <a:xfrm>
          <a:off x="0" y="0"/>
          <a:ext cx="0" cy="0"/>
          <a:chOff x="0" y="0"/>
          <a:chExt cx="0" cy="0"/>
        </a:xfrm>
      </p:grpSpPr>
      <p:sp>
        <p:nvSpPr>
          <p:cNvPr id="3" name="Pildi kohatäide 2">
            <a:extLst>
              <a:ext uri="{FF2B5EF4-FFF2-40B4-BE49-F238E27FC236}">
                <a16:creationId xmlns:a16="http://schemas.microsoft.com/office/drawing/2014/main" id="{3402A012-5898-4F0F-BA8A-98EEEA8A5D24}"/>
              </a:ext>
            </a:extLst>
          </p:cNvPr>
          <p:cNvSpPr>
            <a:spLocks noGrp="1"/>
          </p:cNvSpPr>
          <p:nvPr>
            <p:ph type="pic" sz="quarter" idx="10" hasCustomPrompt="1"/>
          </p:nvPr>
        </p:nvSpPr>
        <p:spPr>
          <a:xfrm>
            <a:off x="6570617" y="2146300"/>
            <a:ext cx="4897483" cy="4118769"/>
          </a:xfrm>
          <a:prstGeom prst="rect">
            <a:avLst/>
          </a:prstGeom>
        </p:spPr>
        <p:txBody>
          <a:bodyPr anchor="ctr"/>
          <a:lstStyle>
            <a:lvl1pPr marL="0" indent="0" algn="ctr">
              <a:buNone/>
              <a:defRPr>
                <a:solidFill>
                  <a:schemeClr val="bg2">
                    <a:lumMod val="75000"/>
                  </a:schemeClr>
                </a:solidFill>
              </a:defRPr>
            </a:lvl1pPr>
          </a:lstStyle>
          <a:p>
            <a:r>
              <a:rPr lang="et-EE"/>
              <a:t>Lisa pilt</a:t>
            </a:r>
          </a:p>
        </p:txBody>
      </p:sp>
      <p:sp>
        <p:nvSpPr>
          <p:cNvPr id="6" name="Teksti kohatäide 2">
            <a:extLst>
              <a:ext uri="{FF2B5EF4-FFF2-40B4-BE49-F238E27FC236}">
                <a16:creationId xmlns:a16="http://schemas.microsoft.com/office/drawing/2014/main" id="{0AB67930-D7C3-4D21-95EA-638ADD8ABB2A}"/>
              </a:ext>
            </a:extLst>
          </p:cNvPr>
          <p:cNvSpPr>
            <a:spLocks noGrp="1"/>
          </p:cNvSpPr>
          <p:nvPr>
            <p:ph type="body" sz="quarter" idx="11"/>
          </p:nvPr>
        </p:nvSpPr>
        <p:spPr>
          <a:xfrm>
            <a:off x="528637" y="2146301"/>
            <a:ext cx="5209809" cy="1080226"/>
          </a:xfrm>
          <a:prstGeom prst="rect">
            <a:avLst/>
          </a:prstGeom>
        </p:spPr>
        <p:txBody>
          <a:bodyPr/>
          <a:lstStyle>
            <a:lvl1pPr marL="0" indent="0">
              <a:buNone/>
              <a:defRPr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7" name="Pealkiri 3">
            <a:extLst>
              <a:ext uri="{FF2B5EF4-FFF2-40B4-BE49-F238E27FC236}">
                <a16:creationId xmlns:a16="http://schemas.microsoft.com/office/drawing/2014/main" id="{F057AD82-FB59-470F-80C0-BBB6B916D3AC}"/>
              </a:ext>
            </a:extLst>
          </p:cNvPr>
          <p:cNvSpPr>
            <a:spLocks noGrp="1"/>
          </p:cNvSpPr>
          <p:nvPr>
            <p:ph type="title"/>
          </p:nvPr>
        </p:nvSpPr>
        <p:spPr>
          <a:xfrm>
            <a:off x="528638" y="592931"/>
            <a:ext cx="10939462" cy="1325563"/>
          </a:xfrm>
          <a:prstGeom prst="rect">
            <a:avLst/>
          </a:prstGeom>
        </p:spPr>
        <p:txBody>
          <a:bodyPr/>
          <a:lstStyle>
            <a:lvl1pPr>
              <a:defRPr sz="4200">
                <a:solidFill>
                  <a:schemeClr val="accent1"/>
                </a:solidFill>
              </a:defRPr>
            </a:lvl1pPr>
          </a:lstStyle>
          <a:p>
            <a:r>
              <a:rPr lang="et-EE"/>
              <a:t>Klõpsake juhteksemplari pealkirja laadi redigeerimiseks</a:t>
            </a:r>
          </a:p>
        </p:txBody>
      </p:sp>
      <p:sp>
        <p:nvSpPr>
          <p:cNvPr id="11" name="Teksti kohatäide 5">
            <a:extLst>
              <a:ext uri="{FF2B5EF4-FFF2-40B4-BE49-F238E27FC236}">
                <a16:creationId xmlns:a16="http://schemas.microsoft.com/office/drawing/2014/main" id="{0EEFB922-8DFB-42BA-BD88-7FE065B411EF}"/>
              </a:ext>
            </a:extLst>
          </p:cNvPr>
          <p:cNvSpPr>
            <a:spLocks noGrp="1"/>
          </p:cNvSpPr>
          <p:nvPr>
            <p:ph type="body" sz="quarter" idx="12" hasCustomPrompt="1"/>
          </p:nvPr>
        </p:nvSpPr>
        <p:spPr>
          <a:xfrm>
            <a:off x="528638" y="3272693"/>
            <a:ext cx="5209808" cy="2992376"/>
          </a:xfrm>
          <a:prstGeom prst="rect">
            <a:avLst/>
          </a:prstGeom>
        </p:spPr>
        <p:txBody>
          <a:bodyPr/>
          <a:lstStyle>
            <a:lvl1pPr marL="0" indent="0">
              <a:lnSpc>
                <a:spcPct val="120000"/>
              </a:lnSpc>
              <a:spcBef>
                <a:spcPts val="600"/>
              </a:spcBef>
              <a:spcAft>
                <a:spcPts val="600"/>
              </a:spcAft>
              <a:buNone/>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3265961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vaslaid variant 1 noolgraafikaga">
    <p:bg>
      <p:bgRef idx="1001">
        <a:schemeClr val="bg2"/>
      </p:bgRef>
    </p:bg>
    <p:spTree>
      <p:nvGrpSpPr>
        <p:cNvPr id="1" name=""/>
        <p:cNvGrpSpPr/>
        <p:nvPr/>
      </p:nvGrpSpPr>
      <p:grpSpPr>
        <a:xfrm>
          <a:off x="0" y="0"/>
          <a:ext cx="0" cy="0"/>
          <a:chOff x="0" y="0"/>
          <a:chExt cx="0" cy="0"/>
        </a:xfrm>
      </p:grpSpPr>
      <p:pic>
        <p:nvPicPr>
          <p:cNvPr id="7" name="Picture 5">
            <a:extLst>
              <a:ext uri="{FF2B5EF4-FFF2-40B4-BE49-F238E27FC236}">
                <a16:creationId xmlns:a16="http://schemas.microsoft.com/office/drawing/2014/main" id="{A6D4E41A-7D73-43CD-8D11-E4FA7D114A8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8" name="Picture 8">
            <a:extLst>
              <a:ext uri="{FF2B5EF4-FFF2-40B4-BE49-F238E27FC236}">
                <a16:creationId xmlns:a16="http://schemas.microsoft.com/office/drawing/2014/main" id="{EB76BBD8-D123-41E3-AD7C-2EE1E1B93AE5}"/>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863860" y="0"/>
            <a:ext cx="5328140" cy="4666827"/>
          </a:xfrm>
          <a:prstGeom prst="rect">
            <a:avLst/>
          </a:prstGeom>
        </p:spPr>
      </p:pic>
      <p:sp>
        <p:nvSpPr>
          <p:cNvPr id="2" name="Pealkiri 1">
            <a:extLst>
              <a:ext uri="{FF2B5EF4-FFF2-40B4-BE49-F238E27FC236}">
                <a16:creationId xmlns:a16="http://schemas.microsoft.com/office/drawing/2014/main" id="{CDA966FD-C5D3-4E2D-8506-E993AF5FC2DA}"/>
              </a:ext>
            </a:extLst>
          </p:cNvPr>
          <p:cNvSpPr>
            <a:spLocks noGrp="1"/>
          </p:cNvSpPr>
          <p:nvPr>
            <p:ph type="title"/>
          </p:nvPr>
        </p:nvSpPr>
        <p:spPr>
          <a:xfrm>
            <a:off x="451239" y="4134710"/>
            <a:ext cx="10515600" cy="817486"/>
          </a:xfrm>
          <a:prstGeom prst="rect">
            <a:avLst/>
          </a:prstGeom>
        </p:spPr>
        <p:txBody>
          <a:bodyPr/>
          <a:lstStyle/>
          <a:p>
            <a:r>
              <a:rPr lang="et-EE"/>
              <a:t>Klõpsake juhteksemplari pealkirja laadi</a:t>
            </a:r>
          </a:p>
        </p:txBody>
      </p:sp>
      <p:sp>
        <p:nvSpPr>
          <p:cNvPr id="12" name="Teksti kohatäide 3">
            <a:extLst>
              <a:ext uri="{FF2B5EF4-FFF2-40B4-BE49-F238E27FC236}">
                <a16:creationId xmlns:a16="http://schemas.microsoft.com/office/drawing/2014/main" id="{4BB7AD52-9B21-47AC-980F-26CC25E94AB2}"/>
              </a:ext>
            </a:extLst>
          </p:cNvPr>
          <p:cNvSpPr>
            <a:spLocks noGrp="1"/>
          </p:cNvSpPr>
          <p:nvPr>
            <p:ph type="body" sz="quarter" idx="10"/>
          </p:nvPr>
        </p:nvSpPr>
        <p:spPr>
          <a:xfrm>
            <a:off x="457003" y="5068690"/>
            <a:ext cx="8522874" cy="817486"/>
          </a:xfrm>
          <a:prstGeom prst="rect">
            <a:avLst/>
          </a:prstGeom>
        </p:spPr>
        <p:txBody>
          <a:bodyPr/>
          <a:lstStyle>
            <a:lvl1pPr marL="0" indent="0">
              <a:buNone/>
              <a:defRPr/>
            </a:lvl1pPr>
          </a:lstStyle>
          <a:p>
            <a:pPr lvl="0"/>
            <a:r>
              <a:rPr lang="et-EE"/>
              <a:t>Klõpsake juhteksemplari tekstilaadide redigeerimiseks</a:t>
            </a:r>
          </a:p>
        </p:txBody>
      </p:sp>
    </p:spTree>
    <p:extLst>
      <p:ext uri="{BB962C8B-B14F-4D97-AF65-F5344CB8AC3E}">
        <p14:creationId xmlns:p14="http://schemas.microsoft.com/office/powerpoint/2010/main" val="105317212"/>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vaslaid variant 2 pildiga">
    <p:bg>
      <p:bgPr>
        <a:solidFill>
          <a:schemeClr val="accent1"/>
        </a:solidFill>
        <a:effectLst/>
      </p:bgPr>
    </p:bg>
    <p:spTree>
      <p:nvGrpSpPr>
        <p:cNvPr id="1" name=""/>
        <p:cNvGrpSpPr/>
        <p:nvPr/>
      </p:nvGrpSpPr>
      <p:grpSpPr>
        <a:xfrm>
          <a:off x="0" y="0"/>
          <a:ext cx="0" cy="0"/>
          <a:chOff x="0" y="0"/>
          <a:chExt cx="0" cy="0"/>
        </a:xfrm>
      </p:grpSpPr>
      <p:sp>
        <p:nvSpPr>
          <p:cNvPr id="5" name="Pildi kohatäide 4">
            <a:extLst>
              <a:ext uri="{FF2B5EF4-FFF2-40B4-BE49-F238E27FC236}">
                <a16:creationId xmlns:a16="http://schemas.microsoft.com/office/drawing/2014/main" id="{6C3F70C9-B866-404C-8276-378D7AECBECF}"/>
              </a:ext>
            </a:extLst>
          </p:cNvPr>
          <p:cNvSpPr>
            <a:spLocks noGrp="1"/>
          </p:cNvSpPr>
          <p:nvPr>
            <p:ph type="pic" sz="quarter" idx="13"/>
          </p:nvPr>
        </p:nvSpPr>
        <p:spPr>
          <a:xfrm>
            <a:off x="6000750" y="0"/>
            <a:ext cx="6191250" cy="6183807"/>
          </a:xfrm>
          <a:custGeom>
            <a:avLst/>
            <a:gdLst>
              <a:gd name="connsiteX0" fmla="*/ 0 w 6172200"/>
              <a:gd name="connsiteY0" fmla="*/ 0 h 6181902"/>
              <a:gd name="connsiteX1" fmla="*/ 6172200 w 6172200"/>
              <a:gd name="connsiteY1" fmla="*/ 0 h 6181902"/>
              <a:gd name="connsiteX2" fmla="*/ 6172200 w 6172200"/>
              <a:gd name="connsiteY2" fmla="*/ 6181902 h 6181902"/>
              <a:gd name="connsiteX3" fmla="*/ 0 w 6172200"/>
              <a:gd name="connsiteY3" fmla="*/ 6181902 h 6181902"/>
              <a:gd name="connsiteX4" fmla="*/ 0 w 6172200"/>
              <a:gd name="connsiteY4" fmla="*/ 0 h 6181902"/>
              <a:gd name="connsiteX0" fmla="*/ 0 w 6172200"/>
              <a:gd name="connsiteY0" fmla="*/ 1905 h 6183807"/>
              <a:gd name="connsiteX1" fmla="*/ 4238625 w 6172200"/>
              <a:gd name="connsiteY1" fmla="*/ 0 h 6183807"/>
              <a:gd name="connsiteX2" fmla="*/ 6172200 w 6172200"/>
              <a:gd name="connsiteY2" fmla="*/ 1905 h 6183807"/>
              <a:gd name="connsiteX3" fmla="*/ 6172200 w 6172200"/>
              <a:gd name="connsiteY3" fmla="*/ 6183807 h 6183807"/>
              <a:gd name="connsiteX4" fmla="*/ 0 w 6172200"/>
              <a:gd name="connsiteY4" fmla="*/ 6183807 h 6183807"/>
              <a:gd name="connsiteX5" fmla="*/ 0 w 6172200"/>
              <a:gd name="connsiteY5" fmla="*/ 1905 h 6183807"/>
              <a:gd name="connsiteX0" fmla="*/ 19050 w 6191250"/>
              <a:gd name="connsiteY0" fmla="*/ 1905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6" fmla="*/ 19050 w 6191250"/>
              <a:gd name="connsiteY6" fmla="*/ 1905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19050 w 6191250"/>
              <a:gd name="connsiteY4" fmla="*/ 6183807 h 6183807"/>
              <a:gd name="connsiteX5" fmla="*/ 0 w 6191250"/>
              <a:gd name="connsiteY5" fmla="*/ 2524126 h 6183807"/>
              <a:gd name="connsiteX0" fmla="*/ 0 w 6191250"/>
              <a:gd name="connsiteY0" fmla="*/ 2524126 h 6183807"/>
              <a:gd name="connsiteX1" fmla="*/ 4257675 w 6191250"/>
              <a:gd name="connsiteY1" fmla="*/ 0 h 6183807"/>
              <a:gd name="connsiteX2" fmla="*/ 6191250 w 6191250"/>
              <a:gd name="connsiteY2" fmla="*/ 1905 h 6183807"/>
              <a:gd name="connsiteX3" fmla="*/ 6191250 w 6191250"/>
              <a:gd name="connsiteY3" fmla="*/ 6183807 h 6183807"/>
              <a:gd name="connsiteX4" fmla="*/ 0 w 6191250"/>
              <a:gd name="connsiteY4" fmla="*/ 2524126 h 618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91250" h="6183807">
                <a:moveTo>
                  <a:pt x="0" y="2524126"/>
                </a:moveTo>
                <a:lnTo>
                  <a:pt x="4257675" y="0"/>
                </a:lnTo>
                <a:lnTo>
                  <a:pt x="6191250" y="1905"/>
                </a:lnTo>
                <a:lnTo>
                  <a:pt x="6191250" y="6183807"/>
                </a:lnTo>
                <a:lnTo>
                  <a:pt x="0" y="2524126"/>
                </a:lnTo>
                <a:close/>
              </a:path>
            </a:pathLst>
          </a:custGeom>
          <a:solidFill>
            <a:schemeClr val="accent2">
              <a:lumMod val="20000"/>
              <a:lumOff val="80000"/>
              <a:alpha val="24000"/>
            </a:schemeClr>
          </a:solidFill>
        </p:spPr>
        <p:txBody>
          <a:bodyPr anchor="ctr"/>
          <a:lstStyle>
            <a:lvl1pPr marL="0" indent="0" algn="ctr">
              <a:buNone/>
              <a:defRPr i="1"/>
            </a:lvl1pPr>
          </a:lstStyle>
          <a:p>
            <a:endParaRPr lang="et-EE"/>
          </a:p>
        </p:txBody>
      </p:sp>
      <p:pic>
        <p:nvPicPr>
          <p:cNvPr id="10" name="Picture 5">
            <a:extLst>
              <a:ext uri="{FF2B5EF4-FFF2-40B4-BE49-F238E27FC236}">
                <a16:creationId xmlns:a16="http://schemas.microsoft.com/office/drawing/2014/main" id="{B542359B-2508-4C2A-9DFA-09206E3E75C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8248" y="599102"/>
            <a:ext cx="2651429" cy="1240287"/>
          </a:xfrm>
          <a:prstGeom prst="rect">
            <a:avLst/>
          </a:prstGeom>
        </p:spPr>
      </p:pic>
      <p:pic>
        <p:nvPicPr>
          <p:cNvPr id="11" name="Graphic 29">
            <a:extLst>
              <a:ext uri="{FF2B5EF4-FFF2-40B4-BE49-F238E27FC236}">
                <a16:creationId xmlns:a16="http://schemas.microsoft.com/office/drawing/2014/main" id="{48CE5AC5-C9E4-4BC2-B78A-29A5728A93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3447" y="6174282"/>
            <a:ext cx="12192000" cy="694267"/>
          </a:xfrm>
          <a:prstGeom prst="rect">
            <a:avLst/>
          </a:prstGeom>
        </p:spPr>
      </p:pic>
      <p:sp>
        <p:nvSpPr>
          <p:cNvPr id="9" name="Pealkiri 1">
            <a:extLst>
              <a:ext uri="{FF2B5EF4-FFF2-40B4-BE49-F238E27FC236}">
                <a16:creationId xmlns:a16="http://schemas.microsoft.com/office/drawing/2014/main" id="{74617DD7-E2BC-498C-9E37-EBBFBCFC8E18}"/>
              </a:ext>
            </a:extLst>
          </p:cNvPr>
          <p:cNvSpPr>
            <a:spLocks noGrp="1"/>
          </p:cNvSpPr>
          <p:nvPr>
            <p:ph type="title"/>
          </p:nvPr>
        </p:nvSpPr>
        <p:spPr>
          <a:xfrm>
            <a:off x="451239" y="4134710"/>
            <a:ext cx="8528638" cy="817486"/>
          </a:xfrm>
          <a:prstGeom prst="rect">
            <a:avLst/>
          </a:prstGeom>
        </p:spPr>
        <p:txBody>
          <a:bodyPr/>
          <a:lstStyle/>
          <a:p>
            <a:r>
              <a:rPr lang="et-EE"/>
              <a:t>Klõpsake juhteksemplari pealkirja</a:t>
            </a:r>
          </a:p>
        </p:txBody>
      </p:sp>
      <p:sp>
        <p:nvSpPr>
          <p:cNvPr id="14" name="Teksti kohatäide 3">
            <a:extLst>
              <a:ext uri="{FF2B5EF4-FFF2-40B4-BE49-F238E27FC236}">
                <a16:creationId xmlns:a16="http://schemas.microsoft.com/office/drawing/2014/main" id="{DDD7C214-E8B5-4217-8198-8465EE75FB3B}"/>
              </a:ext>
            </a:extLst>
          </p:cNvPr>
          <p:cNvSpPr>
            <a:spLocks noGrp="1"/>
          </p:cNvSpPr>
          <p:nvPr>
            <p:ph type="body" sz="quarter" idx="10"/>
          </p:nvPr>
        </p:nvSpPr>
        <p:spPr>
          <a:xfrm>
            <a:off x="457003" y="5068690"/>
            <a:ext cx="8522874" cy="817486"/>
          </a:xfrm>
          <a:prstGeom prst="rect">
            <a:avLst/>
          </a:prstGeom>
        </p:spPr>
        <p:txBody>
          <a:bodyPr/>
          <a:lstStyle>
            <a:lvl1pPr marL="0" indent="0">
              <a:buNone/>
              <a:defRPr/>
            </a:lvl1pPr>
          </a:lstStyle>
          <a:p>
            <a:pPr lvl="0"/>
            <a:r>
              <a:rPr lang="et-EE"/>
              <a:t>Klõpsake juhteksemplari tekstilaadide redigeerimiseks</a:t>
            </a:r>
          </a:p>
        </p:txBody>
      </p:sp>
    </p:spTree>
    <p:extLst>
      <p:ext uri="{BB962C8B-B14F-4D97-AF65-F5344CB8AC3E}">
        <p14:creationId xmlns:p14="http://schemas.microsoft.com/office/powerpoint/2010/main" val="3118554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Erislaid variant 2">
    <p:spTree>
      <p:nvGrpSpPr>
        <p:cNvPr id="1" name=""/>
        <p:cNvGrpSpPr/>
        <p:nvPr/>
      </p:nvGrpSpPr>
      <p:grpSpPr>
        <a:xfrm>
          <a:off x="0" y="0"/>
          <a:ext cx="0" cy="0"/>
          <a:chOff x="0" y="0"/>
          <a:chExt cx="0" cy="0"/>
        </a:xfrm>
      </p:grpSpPr>
      <p:sp>
        <p:nvSpPr>
          <p:cNvPr id="5" name="Pildi kohatäide 4">
            <a:extLst>
              <a:ext uri="{FF2B5EF4-FFF2-40B4-BE49-F238E27FC236}">
                <a16:creationId xmlns:a16="http://schemas.microsoft.com/office/drawing/2014/main" id="{80149CEF-CF56-4E4A-AAD3-0ECB93002D44}"/>
              </a:ext>
            </a:extLst>
          </p:cNvPr>
          <p:cNvSpPr>
            <a:spLocks noGrp="1"/>
          </p:cNvSpPr>
          <p:nvPr>
            <p:ph type="pic" sz="quarter" idx="13" hasCustomPrompt="1"/>
          </p:nvPr>
        </p:nvSpPr>
        <p:spPr>
          <a:xfrm>
            <a:off x="6905624" y="746125"/>
            <a:ext cx="5286375" cy="5324475"/>
          </a:xfrm>
          <a:custGeom>
            <a:avLst/>
            <a:gdLst>
              <a:gd name="connsiteX0" fmla="*/ 0 w 5283200"/>
              <a:gd name="connsiteY0" fmla="*/ 0 h 5324475"/>
              <a:gd name="connsiteX1" fmla="*/ 5283200 w 5283200"/>
              <a:gd name="connsiteY1" fmla="*/ 0 h 5324475"/>
              <a:gd name="connsiteX2" fmla="*/ 5283200 w 5283200"/>
              <a:gd name="connsiteY2" fmla="*/ 5324475 h 5324475"/>
              <a:gd name="connsiteX3" fmla="*/ 0 w 5283200"/>
              <a:gd name="connsiteY3" fmla="*/ 5324475 h 5324475"/>
              <a:gd name="connsiteX4" fmla="*/ 0 w 5283200"/>
              <a:gd name="connsiteY4" fmla="*/ 0 h 5324475"/>
              <a:gd name="connsiteX0" fmla="*/ 3175 w 5286375"/>
              <a:gd name="connsiteY0" fmla="*/ 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5" fmla="*/ 3175 w 5286375"/>
              <a:gd name="connsiteY5" fmla="*/ 0 h 5324475"/>
              <a:gd name="connsiteX0" fmla="*/ 0 w 5286375"/>
              <a:gd name="connsiteY0" fmla="*/ 2730713 h 5381838"/>
              <a:gd name="connsiteX1" fmla="*/ 5286375 w 5286375"/>
              <a:gd name="connsiteY1" fmla="*/ 57363 h 5381838"/>
              <a:gd name="connsiteX2" fmla="*/ 5286375 w 5286375"/>
              <a:gd name="connsiteY2" fmla="*/ 5381838 h 5381838"/>
              <a:gd name="connsiteX3" fmla="*/ 3175 w 5286375"/>
              <a:gd name="connsiteY3" fmla="*/ 5381838 h 5381838"/>
              <a:gd name="connsiteX4" fmla="*/ 0 w 5286375"/>
              <a:gd name="connsiteY4" fmla="*/ 2730713 h 5381838"/>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73350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73350 h 5324475"/>
              <a:gd name="connsiteX0" fmla="*/ 0 w 5286375"/>
              <a:gd name="connsiteY0" fmla="*/ 2663825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63825 h 5324475"/>
              <a:gd name="connsiteX0" fmla="*/ 0 w 5286375"/>
              <a:gd name="connsiteY0" fmla="*/ 2663825 h 5324475"/>
              <a:gd name="connsiteX1" fmla="*/ 5286375 w 5286375"/>
              <a:gd name="connsiteY1" fmla="*/ 0 h 5324475"/>
              <a:gd name="connsiteX2" fmla="*/ 5286375 w 5286375"/>
              <a:gd name="connsiteY2" fmla="*/ 5324475 h 5324475"/>
              <a:gd name="connsiteX3" fmla="*/ 3175 w 5286375"/>
              <a:gd name="connsiteY3" fmla="*/ 5324475 h 5324475"/>
              <a:gd name="connsiteX4" fmla="*/ 0 w 5286375"/>
              <a:gd name="connsiteY4" fmla="*/ 2663825 h 5324475"/>
              <a:gd name="connsiteX0" fmla="*/ 0 w 5286375"/>
              <a:gd name="connsiteY0" fmla="*/ 2663825 h 5324475"/>
              <a:gd name="connsiteX1" fmla="*/ 5286375 w 5286375"/>
              <a:gd name="connsiteY1" fmla="*/ 0 h 5324475"/>
              <a:gd name="connsiteX2" fmla="*/ 5286375 w 5286375"/>
              <a:gd name="connsiteY2" fmla="*/ 5324475 h 5324475"/>
              <a:gd name="connsiteX3" fmla="*/ 0 w 5286375"/>
              <a:gd name="connsiteY3" fmla="*/ 2663825 h 5324475"/>
            </a:gdLst>
            <a:ahLst/>
            <a:cxnLst>
              <a:cxn ang="0">
                <a:pos x="connsiteX0" y="connsiteY0"/>
              </a:cxn>
              <a:cxn ang="0">
                <a:pos x="connsiteX1" y="connsiteY1"/>
              </a:cxn>
              <a:cxn ang="0">
                <a:pos x="connsiteX2" y="connsiteY2"/>
              </a:cxn>
              <a:cxn ang="0">
                <a:pos x="connsiteX3" y="connsiteY3"/>
              </a:cxn>
            </a:cxnLst>
            <a:rect l="l" t="t" r="r" b="b"/>
            <a:pathLst>
              <a:path w="5286375" h="5324475">
                <a:moveTo>
                  <a:pt x="0" y="2663825"/>
                </a:moveTo>
                <a:lnTo>
                  <a:pt x="5286375" y="0"/>
                </a:lnTo>
                <a:lnTo>
                  <a:pt x="5286375" y="5324475"/>
                </a:lnTo>
                <a:lnTo>
                  <a:pt x="0" y="2663825"/>
                </a:lnTo>
                <a:close/>
              </a:path>
            </a:pathLst>
          </a:custGeom>
          <a:noFill/>
        </p:spPr>
        <p:txBody>
          <a:bodyPr anchor="ctr"/>
          <a:lstStyle>
            <a:lvl1pPr marL="0" indent="0" algn="ctr">
              <a:buNone/>
              <a:defRPr sz="2000" i="1"/>
            </a:lvl1pPr>
          </a:lstStyle>
          <a:p>
            <a:r>
              <a:rPr lang="et-EE"/>
              <a:t>Lisa pilt</a:t>
            </a:r>
          </a:p>
        </p:txBody>
      </p:sp>
      <p:pic>
        <p:nvPicPr>
          <p:cNvPr id="15" name="Graphic 29">
            <a:extLst>
              <a:ext uri="{FF2B5EF4-FFF2-40B4-BE49-F238E27FC236}">
                <a16:creationId xmlns:a16="http://schemas.microsoft.com/office/drawing/2014/main" id="{357AE451-F897-46A6-BE13-70024E8EEA3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447" y="6174282"/>
            <a:ext cx="12192000" cy="694267"/>
          </a:xfrm>
          <a:prstGeom prst="rect">
            <a:avLst/>
          </a:prstGeom>
        </p:spPr>
      </p:pic>
      <p:sp>
        <p:nvSpPr>
          <p:cNvPr id="17" name="Teksti kohatäide 2">
            <a:extLst>
              <a:ext uri="{FF2B5EF4-FFF2-40B4-BE49-F238E27FC236}">
                <a16:creationId xmlns:a16="http://schemas.microsoft.com/office/drawing/2014/main" id="{7E618803-7B93-4572-B5DB-EF44A461F64D}"/>
              </a:ext>
            </a:extLst>
          </p:cNvPr>
          <p:cNvSpPr>
            <a:spLocks noGrp="1"/>
          </p:cNvSpPr>
          <p:nvPr>
            <p:ph type="body" sz="quarter" idx="11"/>
          </p:nvPr>
        </p:nvSpPr>
        <p:spPr>
          <a:xfrm>
            <a:off x="528637" y="1588477"/>
            <a:ext cx="6167438" cy="879231"/>
          </a:xfrm>
          <a:prstGeom prst="rect">
            <a:avLst/>
          </a:prstGeom>
        </p:spPr>
        <p:txBody>
          <a:bodyPr/>
          <a:lstStyle>
            <a:lvl1pPr marL="0" indent="0">
              <a:lnSpc>
                <a:spcPct val="100000"/>
              </a:lnSpc>
              <a:spcBef>
                <a:spcPts val="0"/>
              </a:spcBef>
              <a:buNone/>
              <a:defRPr sz="2400" b="1">
                <a:solidFill>
                  <a:schemeClr val="tx1"/>
                </a:solidFill>
              </a:defRPr>
            </a:lvl1pPr>
            <a:lvl2pPr marL="457200" indent="0">
              <a:buNone/>
              <a:defRPr sz="1800">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Klõpsake juhteksemplari tekstilaadide redigeerimiseks</a:t>
            </a:r>
          </a:p>
        </p:txBody>
      </p:sp>
      <p:sp>
        <p:nvSpPr>
          <p:cNvPr id="18" name="Pealkiri 3">
            <a:extLst>
              <a:ext uri="{FF2B5EF4-FFF2-40B4-BE49-F238E27FC236}">
                <a16:creationId xmlns:a16="http://schemas.microsoft.com/office/drawing/2014/main" id="{7ADD70E0-BBA6-47CD-9216-D090B9DEBE91}"/>
              </a:ext>
            </a:extLst>
          </p:cNvPr>
          <p:cNvSpPr>
            <a:spLocks noGrp="1"/>
          </p:cNvSpPr>
          <p:nvPr>
            <p:ph type="title"/>
          </p:nvPr>
        </p:nvSpPr>
        <p:spPr>
          <a:xfrm>
            <a:off x="528637" y="592932"/>
            <a:ext cx="9272587" cy="796254"/>
          </a:xfrm>
          <a:prstGeom prst="rect">
            <a:avLst/>
          </a:prstGeom>
        </p:spPr>
        <p:txBody>
          <a:bodyPr/>
          <a:lstStyle>
            <a:lvl1pPr>
              <a:lnSpc>
                <a:spcPct val="100000"/>
              </a:lnSpc>
              <a:defRPr sz="4200">
                <a:solidFill>
                  <a:schemeClr val="tx1"/>
                </a:solidFill>
              </a:defRPr>
            </a:lvl1pPr>
          </a:lstStyle>
          <a:p>
            <a:r>
              <a:rPr lang="et-EE"/>
              <a:t>Klõpsake juhteksemplari pealkirja</a:t>
            </a:r>
          </a:p>
        </p:txBody>
      </p:sp>
      <p:sp>
        <p:nvSpPr>
          <p:cNvPr id="19" name="Teksti kohatäide 5">
            <a:extLst>
              <a:ext uri="{FF2B5EF4-FFF2-40B4-BE49-F238E27FC236}">
                <a16:creationId xmlns:a16="http://schemas.microsoft.com/office/drawing/2014/main" id="{53720CE4-9E28-4883-B7DC-B039F7F999D7}"/>
              </a:ext>
            </a:extLst>
          </p:cNvPr>
          <p:cNvSpPr>
            <a:spLocks noGrp="1"/>
          </p:cNvSpPr>
          <p:nvPr>
            <p:ph type="body" sz="quarter" idx="12" hasCustomPrompt="1"/>
          </p:nvPr>
        </p:nvSpPr>
        <p:spPr>
          <a:xfrm>
            <a:off x="528638" y="2666999"/>
            <a:ext cx="6167437" cy="3089032"/>
          </a:xfrm>
          <a:prstGeom prst="rect">
            <a:avLst/>
          </a:prstGeom>
        </p:spPr>
        <p:txBody>
          <a:bodyPr/>
          <a:lstStyle>
            <a:lvl1pPr marL="285750" indent="-285750">
              <a:lnSpc>
                <a:spcPct val="100000"/>
              </a:lnSpc>
              <a:spcBef>
                <a:spcPts val="600"/>
              </a:spcBef>
              <a:spcAft>
                <a:spcPts val="600"/>
              </a:spcAft>
              <a:buFont typeface="Wingdings" panose="05000000000000000000" pitchFamily="2" charset="2"/>
              <a:buChar char="§"/>
              <a:defRPr sz="1800">
                <a:solidFill>
                  <a:schemeClr val="tx1"/>
                </a:solidFill>
              </a:defRPr>
            </a:lvl1pPr>
            <a:lvl2pPr marL="457200" indent="0">
              <a:buNone/>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t-EE"/>
              <a:t>Teine tase</a:t>
            </a:r>
          </a:p>
        </p:txBody>
      </p:sp>
    </p:spTree>
    <p:extLst>
      <p:ext uri="{BB962C8B-B14F-4D97-AF65-F5344CB8AC3E}">
        <p14:creationId xmlns:p14="http://schemas.microsoft.com/office/powerpoint/2010/main" val="42214702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18" Type="http://schemas.openxmlformats.org/officeDocument/2006/relationships/slideLayout" Target="../slideLayouts/slideLayout26.xml"/><Relationship Id="rId3" Type="http://schemas.openxmlformats.org/officeDocument/2006/relationships/slideLayout" Target="../slideLayouts/slideLayout11.xml"/><Relationship Id="rId21" Type="http://schemas.openxmlformats.org/officeDocument/2006/relationships/slideLayout" Target="../slideLayouts/slideLayout29.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slideLayout" Target="../slideLayouts/slideLayout25.xml"/><Relationship Id="rId2" Type="http://schemas.openxmlformats.org/officeDocument/2006/relationships/slideLayout" Target="../slideLayouts/slideLayout10.xml"/><Relationship Id="rId16" Type="http://schemas.openxmlformats.org/officeDocument/2006/relationships/slideLayout" Target="../slideLayouts/slideLayout24.xml"/><Relationship Id="rId20" Type="http://schemas.openxmlformats.org/officeDocument/2006/relationships/slideLayout" Target="../slideLayouts/slideLayout28.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23" Type="http://schemas.openxmlformats.org/officeDocument/2006/relationships/theme" Target="../theme/theme2.xml"/><Relationship Id="rId10" Type="http://schemas.openxmlformats.org/officeDocument/2006/relationships/slideLayout" Target="../slideLayouts/slideLayout18.xml"/><Relationship Id="rId19" Type="http://schemas.openxmlformats.org/officeDocument/2006/relationships/slideLayout" Target="../slideLayouts/slideLayout27.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 Id="rId22"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theme" Target="../theme/theme4.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7.xml"/><Relationship Id="rId2" Type="http://schemas.openxmlformats.org/officeDocument/2006/relationships/slideLayout" Target="../slideLayouts/slideLayout46.xml"/><Relationship Id="rId1" Type="http://schemas.openxmlformats.org/officeDocument/2006/relationships/slideLayout" Target="../slideLayouts/slideLayout45.xml"/><Relationship Id="rId5" Type="http://schemas.openxmlformats.org/officeDocument/2006/relationships/theme" Target="../theme/theme6.xml"/><Relationship Id="rId4" Type="http://schemas.openxmlformats.org/officeDocument/2006/relationships/slideLayout" Target="../slideLayouts/slideLayout4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theme" Target="../theme/theme8.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5803841"/>
      </p:ext>
    </p:extLst>
  </p:cSld>
  <p:clrMap bg1="lt1" tx1="dk1" bg2="lt2" tx2="dk2" accent1="accent1" accent2="accent2" accent3="accent3" accent4="accent4" accent5="accent5" accent6="accent6" hlink="hlink" folHlink="folHlink"/>
  <p:sldLayoutIdLst>
    <p:sldLayoutId id="2147483749" r:id="rId1"/>
    <p:sldLayoutId id="2147483746" r:id="rId2"/>
    <p:sldLayoutId id="2147483747" r:id="rId3"/>
    <p:sldLayoutId id="2147483692" r:id="rId4"/>
    <p:sldLayoutId id="2147483703" r:id="rId5"/>
    <p:sldLayoutId id="2147483701" r:id="rId6"/>
    <p:sldLayoutId id="2147483649" r:id="rId7"/>
    <p:sldLayoutId id="2147483650"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604411"/>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695" r:id="rId3"/>
    <p:sldLayoutId id="2147483691" r:id="rId4"/>
    <p:sldLayoutId id="2147483690" r:id="rId5"/>
    <p:sldLayoutId id="2147483719" r:id="rId6"/>
    <p:sldLayoutId id="2147483739" r:id="rId7"/>
    <p:sldLayoutId id="2147483667" r:id="rId8"/>
    <p:sldLayoutId id="2147483652" r:id="rId9"/>
    <p:sldLayoutId id="2147483665" r:id="rId10"/>
    <p:sldLayoutId id="2147483653" r:id="rId11"/>
    <p:sldLayoutId id="2147483654" r:id="rId12"/>
    <p:sldLayoutId id="2147483655" r:id="rId13"/>
    <p:sldLayoutId id="2147483656" r:id="rId14"/>
    <p:sldLayoutId id="2147483668" r:id="rId15"/>
    <p:sldLayoutId id="2147483658" r:id="rId16"/>
    <p:sldLayoutId id="2147483726" r:id="rId17"/>
    <p:sldLayoutId id="2147483737" r:id="rId18"/>
    <p:sldLayoutId id="2147483736" r:id="rId19"/>
    <p:sldLayoutId id="2147483727" r:id="rId20"/>
    <p:sldLayoutId id="2147483728" r:id="rId21"/>
    <p:sldLayoutId id="2147483699" r:id="rId2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5864279"/>
      </p:ext>
    </p:extLst>
  </p:cSld>
  <p:clrMap bg1="lt1" tx1="dk1" bg2="lt2" tx2="dk2" accent1="accent1" accent2="accent2" accent3="accent3" accent4="accent4" accent5="accent5" accent6="accent6" hlink="hlink" folHlink="folHlink"/>
  <p:sldLayoutIdLst>
    <p:sldLayoutId id="214748367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74161150"/>
      </p:ext>
    </p:extLst>
  </p:cSld>
  <p:clrMap bg1="lt1" tx1="dk1" bg2="lt2" tx2="dk2" accent1="accent1" accent2="accent2" accent3="accent3" accent4="accent4" accent5="accent5" accent6="accent6" hlink="hlink" folHlink="folHlink"/>
  <p:sldLayoutIdLst>
    <p:sldLayoutId id="2147483698" r:id="rId1"/>
    <p:sldLayoutId id="2147483729" r:id="rId2"/>
    <p:sldLayoutId id="2147483730" r:id="rId3"/>
    <p:sldLayoutId id="2147483696" r:id="rId4"/>
    <p:sldLayoutId id="2147483697" r:id="rId5"/>
    <p:sldLayoutId id="2147483672" r:id="rId6"/>
    <p:sldLayoutId id="2147483673" r:id="rId7"/>
    <p:sldLayoutId id="2147483674" r:id="rId8"/>
    <p:sldLayoutId id="2147483675" r:id="rId9"/>
    <p:sldLayoutId id="2147483676"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3607027"/>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513107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957796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604411"/>
      </p:ext>
    </p:extLst>
  </p:cSld>
  <p:clrMap bg1="lt1" tx1="dk1" bg2="lt2" tx2="dk2" accent1="accent1" accent2="accent2" accent3="accent3" accent4="accent4" accent5="accent5" accent6="accent6" hlink="hlink" folHlink="folHlink"/>
  <p:sldLayoutIdLst>
    <p:sldLayoutId id="2147483715" r:id="rId1"/>
    <p:sldLayoutId id="2147483750" r:id="rId2"/>
    <p:sldLayoutId id="2147483743" r:id="rId3"/>
    <p:sldLayoutId id="2147483709" r:id="rId4"/>
    <p:sldLayoutId id="2147483713" r:id="rId5"/>
    <p:sldLayoutId id="2147483751" r:id="rId6"/>
    <p:sldLayoutId id="2147483744" r:id="rId7"/>
    <p:sldLayoutId id="2147483708" r:id="rId8"/>
    <p:sldLayoutId id="2147483710" r:id="rId9"/>
    <p:sldLayoutId id="2147483752" r:id="rId10"/>
    <p:sldLayoutId id="2147483745" r:id="rId11"/>
    <p:sldLayoutId id="2147483702" r:id="rId12"/>
    <p:sldLayoutId id="2147483716" r:id="rId13"/>
    <p:sldLayoutId id="2147483753" r:id="rId14"/>
    <p:sldLayoutId id="2147483732" r:id="rId15"/>
    <p:sldLayoutId id="2147483738" r:id="rId16"/>
    <p:sldLayoutId id="2147483693" r:id="rId17"/>
    <p:sldLayoutId id="2147483735"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t-E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s://www.transpordiamet.ee/kergliiklejate-arv-riigiteede-aares" TargetMode="External"/><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s://xgis.maaamet.ee/xgis2/page/link/-ceWFVLz" TargetMode="External"/><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xgis.maaamet.ee/xgis2/page/link/2AFI7fL5" TargetMode="External"/><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hyperlink" Target="http://tanel.jairus.ee/libavideo.php?tee=11401&amp;meeter=551&amp;suund=1" TargetMode="External"/><Relationship Id="rId2" Type="http://schemas.openxmlformats.org/officeDocument/2006/relationships/hyperlink" Target="https://goo.gl/maps/aMYYJhfTiWCvY7z1A" TargetMode="External"/><Relationship Id="rId1" Type="http://schemas.openxmlformats.org/officeDocument/2006/relationships/slideLayout" Target="../slideLayouts/slideLayout25.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2" Type="http://schemas.openxmlformats.org/officeDocument/2006/relationships/hyperlink" Target="https://www.liikluskasvatus.ee/et/kontaktid" TargetMode="External"/><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xgis.maaamet.ee/xgis2/page/link/Ma1IQA94" TargetMode="Externa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xgis.maaamet.ee/xgis2/page/link/1sXMSiG2" TargetMode="Externa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google.com/maps/@59.3492677,24.617222,16z/data=!5m1!1e1" TargetMode="External"/><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s://xgis.maaamet.ee/xgis2/page/link/1sXMSiG2" TargetMode="Externa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s://transpordiamet.ee/liiklusonnetuste-statistika" TargetMode="Externa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kindlustus.maps.arcgis.com/apps/Viewer/index.html?appid=abd977aeea074631845cc67bfc3da87d" TargetMode="External"/><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a:extLst>
              <a:ext uri="{FF2B5EF4-FFF2-40B4-BE49-F238E27FC236}">
                <a16:creationId xmlns:a16="http://schemas.microsoft.com/office/drawing/2014/main" id="{545AABF2-6AAF-485B-BEDB-21C297590EF0}"/>
              </a:ext>
            </a:extLst>
          </p:cNvPr>
          <p:cNvSpPr>
            <a:spLocks noGrp="1"/>
          </p:cNvSpPr>
          <p:nvPr>
            <p:ph type="title"/>
          </p:nvPr>
        </p:nvSpPr>
        <p:spPr>
          <a:xfrm>
            <a:off x="518351" y="3081070"/>
            <a:ext cx="10515600" cy="1564538"/>
          </a:xfrm>
        </p:spPr>
        <p:txBody>
          <a:bodyPr/>
          <a:lstStyle/>
          <a:p>
            <a:pPr>
              <a:lnSpc>
                <a:spcPct val="107000"/>
              </a:lnSpc>
              <a:spcAft>
                <a:spcPts val="800"/>
              </a:spcAft>
            </a:pPr>
            <a:r>
              <a:rPr lang="et-EE" sz="4400" dirty="0">
                <a:effectLst/>
                <a:ea typeface="Calibri" panose="020F0502020204030204" pitchFamily="34" charset="0"/>
                <a:cs typeface="Times New Roman" panose="02020603050405020304" pitchFamily="18" charset="0"/>
              </a:rPr>
              <a:t>Kooli liikluskeskkonna ohutuse hindamise juhend</a:t>
            </a:r>
          </a:p>
        </p:txBody>
      </p:sp>
      <p:sp>
        <p:nvSpPr>
          <p:cNvPr id="3" name="Teksti kohatäide 2">
            <a:extLst>
              <a:ext uri="{FF2B5EF4-FFF2-40B4-BE49-F238E27FC236}">
                <a16:creationId xmlns:a16="http://schemas.microsoft.com/office/drawing/2014/main" id="{8AD96F96-2976-4926-A1A2-B4B9F88057B0}"/>
              </a:ext>
            </a:extLst>
          </p:cNvPr>
          <p:cNvSpPr>
            <a:spLocks noGrp="1"/>
          </p:cNvSpPr>
          <p:nvPr>
            <p:ph type="body" sz="quarter" idx="10"/>
          </p:nvPr>
        </p:nvSpPr>
        <p:spPr>
          <a:xfrm>
            <a:off x="518351" y="4843570"/>
            <a:ext cx="8522874" cy="1085890"/>
          </a:xfrm>
        </p:spPr>
        <p:txBody>
          <a:bodyPr lIns="91440" tIns="45720" rIns="91440" bIns="45720" anchor="t"/>
          <a:lstStyle/>
          <a:p>
            <a:r>
              <a:rPr lang="et-EE" dirty="0">
                <a:solidFill>
                  <a:schemeClr val="bg1"/>
                </a:solidFill>
                <a:latin typeface="Arial"/>
                <a:ea typeface="Roboto Light"/>
                <a:cs typeface="Arial"/>
              </a:rPr>
              <a:t>Koostas: Raul </a:t>
            </a:r>
            <a:r>
              <a:rPr lang="et-EE" dirty="0" err="1">
                <a:solidFill>
                  <a:schemeClr val="bg1"/>
                </a:solidFill>
                <a:latin typeface="Arial"/>
                <a:ea typeface="Roboto Light"/>
                <a:cs typeface="Arial"/>
              </a:rPr>
              <a:t>Rom</a:t>
            </a:r>
            <a:endParaRPr lang="et-EE" dirty="0" err="1">
              <a:solidFill>
                <a:schemeClr val="bg1"/>
              </a:solidFill>
              <a:latin typeface="Arial" panose="020B0604020202020204" pitchFamily="34" charset="0"/>
              <a:ea typeface="Roboto Light" panose="02000000000000000000" pitchFamily="2" charset="0"/>
              <a:cs typeface="Arial" panose="020B0604020202020204" pitchFamily="34" charset="0"/>
            </a:endParaRPr>
          </a:p>
        </p:txBody>
      </p:sp>
    </p:spTree>
    <p:extLst>
      <p:ext uri="{BB962C8B-B14F-4D97-AF65-F5344CB8AC3E}">
        <p14:creationId xmlns:p14="http://schemas.microsoft.com/office/powerpoint/2010/main" val="3664570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0"/>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3905054"/>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Kergliiklejate arv riigiteede ääres</a:t>
            </a:r>
            <a:endParaRPr lang="et-EE" sz="1800" dirty="0">
              <a:effectLst/>
              <a:ea typeface="Calibri" panose="020F0502020204030204" pitchFamily="34" charset="0"/>
              <a:cs typeface="Times New Roman" panose="02020603050405020304" pitchFamily="18" charset="0"/>
            </a:endParaRPr>
          </a:p>
          <a:p>
            <a:pPr>
              <a:lnSpc>
                <a:spcPct val="107000"/>
              </a:lnSpc>
              <a:spcAft>
                <a:spcPts val="800"/>
              </a:spcAft>
            </a:pPr>
            <a:r>
              <a:rPr lang="et-EE" dirty="0">
                <a:ea typeface="Calibri" panose="020F0502020204030204" pitchFamily="34" charset="0"/>
                <a:cs typeface="Times New Roman" panose="02020603050405020304" pitchFamily="18" charset="0"/>
              </a:rPr>
              <a:t>võimaldab hinnata sõidutee ületamise sagedust (näiteks ühissõidukile, elurajooni, kauplusse, staadionile vms kohta minekuks, mis paikneb teisel pool teed)</a:t>
            </a:r>
          </a:p>
          <a:p>
            <a:pPr>
              <a:lnSpc>
                <a:spcPct val="107000"/>
              </a:lnSpc>
              <a:spcAft>
                <a:spcPts val="800"/>
              </a:spcAft>
            </a:pPr>
            <a:r>
              <a:rPr lang="et-EE" dirty="0">
                <a:ea typeface="Calibri" panose="020F0502020204030204" pitchFamily="34" charset="0"/>
                <a:cs typeface="Times New Roman" panose="02020603050405020304" pitchFamily="18" charset="0"/>
              </a:rPr>
              <a:t>p</a:t>
            </a:r>
            <a:r>
              <a:rPr lang="et-EE" sz="1800" dirty="0">
                <a:effectLst/>
                <a:ea typeface="Calibri" panose="020F0502020204030204" pitchFamily="34" charset="0"/>
                <a:cs typeface="Times New Roman" panose="02020603050405020304" pitchFamily="18" charset="0"/>
              </a:rPr>
              <a:t>uudub info KOV teede kohta, kuid sisaldab infot asulat läbivate riigiteede kohta</a:t>
            </a:r>
          </a:p>
          <a:p>
            <a:pPr marL="0" indent="0">
              <a:lnSpc>
                <a:spcPct val="107000"/>
              </a:lnSpc>
              <a:spcAft>
                <a:spcPts val="800"/>
              </a:spcAft>
              <a:buNone/>
            </a:pPr>
            <a:r>
              <a:rPr lang="et-EE" sz="1800" dirty="0">
                <a:effectLst/>
                <a:ea typeface="Calibri" panose="020F0502020204030204" pitchFamily="34" charset="0"/>
                <a:cs typeface="Times New Roman" panose="02020603050405020304" pitchFamily="18" charset="0"/>
                <a:hlinkClick r:id="rId2"/>
              </a:rPr>
              <a:t>https://www.transpordiamet.ee/kergliiklejate-arv-riigiteede-aares</a:t>
            </a:r>
            <a:r>
              <a:rPr lang="et-EE" sz="1800" dirty="0">
                <a:effectLst/>
                <a:ea typeface="Calibri" panose="020F0502020204030204" pitchFamily="34" charset="0"/>
                <a:cs typeface="Times New Roman" panose="02020603050405020304" pitchFamily="18" charset="0"/>
              </a:rPr>
              <a:t> </a:t>
            </a:r>
          </a:p>
        </p:txBody>
      </p:sp>
      <p:pic>
        <p:nvPicPr>
          <p:cNvPr id="5" name="Pilt 4">
            <a:extLst>
              <a:ext uri="{FF2B5EF4-FFF2-40B4-BE49-F238E27FC236}">
                <a16:creationId xmlns:a16="http://schemas.microsoft.com/office/drawing/2014/main" id="{02FC06E1-0D17-4D0E-B3D0-54454355EC10}"/>
              </a:ext>
            </a:extLst>
          </p:cNvPr>
          <p:cNvPicPr>
            <a:picLocks noChangeAspect="1"/>
          </p:cNvPicPr>
          <p:nvPr/>
        </p:nvPicPr>
        <p:blipFill>
          <a:blip r:embed="rId3"/>
          <a:stretch>
            <a:fillRect/>
          </a:stretch>
        </p:blipFill>
        <p:spPr>
          <a:xfrm>
            <a:off x="5141798" y="1977270"/>
            <a:ext cx="6718927" cy="3782507"/>
          </a:xfrm>
          <a:prstGeom prst="rect">
            <a:avLst/>
          </a:prstGeom>
        </p:spPr>
      </p:pic>
    </p:spTree>
    <p:extLst>
      <p:ext uri="{BB962C8B-B14F-4D97-AF65-F5344CB8AC3E}">
        <p14:creationId xmlns:p14="http://schemas.microsoft.com/office/powerpoint/2010/main" val="42539612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2"/>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4388178"/>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Kooli lähiümbrus </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kooli katastriüksus koos külgneva transpordimaa ning olulisemate (numbriga) teedega</a:t>
            </a:r>
          </a:p>
          <a:p>
            <a:pPr>
              <a:lnSpc>
                <a:spcPct val="107000"/>
              </a:lnSpc>
              <a:spcAft>
                <a:spcPts val="800"/>
              </a:spcAft>
            </a:pPr>
            <a:r>
              <a:rPr lang="et-EE" dirty="0">
                <a:ea typeface="Calibri" panose="020F0502020204030204" pitchFamily="34" charset="0"/>
                <a:cs typeface="Times New Roman" panose="02020603050405020304" pitchFamily="18" charset="0"/>
              </a:rPr>
              <a:t>võimaldab kooli territooriumil paiknevate liiklusrajatiste tuvastamist</a:t>
            </a:r>
            <a:endParaRPr lang="et-EE" sz="18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Maa-ameti katastriüksuste kaart</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 1:2000)</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hlinkClick r:id="rId2"/>
              </a:rPr>
              <a:t>https://xgis.maaamet.ee/xgis2/page/link/-ceWFVLz</a:t>
            </a:r>
            <a:r>
              <a:rPr lang="et-EE" dirty="0">
                <a:ea typeface="Calibri" panose="020F0502020204030204" pitchFamily="34" charset="0"/>
                <a:cs typeface="Times New Roman" panose="02020603050405020304" pitchFamily="18" charset="0"/>
              </a:rPr>
              <a:t>   </a:t>
            </a:r>
          </a:p>
        </p:txBody>
      </p:sp>
      <p:pic>
        <p:nvPicPr>
          <p:cNvPr id="6" name="Pilt 5">
            <a:extLst>
              <a:ext uri="{FF2B5EF4-FFF2-40B4-BE49-F238E27FC236}">
                <a16:creationId xmlns:a16="http://schemas.microsoft.com/office/drawing/2014/main" id="{F58351C7-BBBB-488C-BF32-C2F1E5A8E8AE}"/>
              </a:ext>
            </a:extLst>
          </p:cNvPr>
          <p:cNvPicPr>
            <a:picLocks noChangeAspect="1"/>
          </p:cNvPicPr>
          <p:nvPr/>
        </p:nvPicPr>
        <p:blipFill>
          <a:blip r:embed="rId3"/>
          <a:stretch>
            <a:fillRect/>
          </a:stretch>
        </p:blipFill>
        <p:spPr>
          <a:xfrm>
            <a:off x="5141798" y="1977272"/>
            <a:ext cx="6718925" cy="3782506"/>
          </a:xfrm>
          <a:prstGeom prst="rect">
            <a:avLst/>
          </a:prstGeom>
        </p:spPr>
      </p:pic>
    </p:spTree>
    <p:extLst>
      <p:ext uri="{BB962C8B-B14F-4D97-AF65-F5344CB8AC3E}">
        <p14:creationId xmlns:p14="http://schemas.microsoft.com/office/powerpoint/2010/main" val="41069186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2"/>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3782505"/>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Liiklusrajatised </a:t>
            </a:r>
          </a:p>
          <a:p>
            <a:pPr>
              <a:lnSpc>
                <a:spcPct val="107000"/>
              </a:lnSpc>
              <a:spcAft>
                <a:spcPts val="800"/>
              </a:spcAft>
            </a:pPr>
            <a:r>
              <a:rPr lang="et-EE" dirty="0">
                <a:ea typeface="Calibri" panose="020F0502020204030204" pitchFamily="34" charset="0"/>
                <a:cs typeface="Times New Roman" panose="02020603050405020304" pitchFamily="18" charset="0"/>
              </a:rPr>
              <a:t>info liiklusrajatiste ja nende mõõtude kohta</a:t>
            </a:r>
            <a:endParaRPr lang="et-EE" sz="18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Maa-ameti ortofoto kaardikiht </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 1:300–1:500)</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hlinkClick r:id="rId2"/>
              </a:rPr>
              <a:t>https://xgis.maaamet.ee/xgis2/page/link/2AFI7fL5</a:t>
            </a:r>
            <a:r>
              <a:rPr lang="et-EE" dirty="0">
                <a:ea typeface="Calibri" panose="020F0502020204030204" pitchFamily="34" charset="0"/>
                <a:cs typeface="Times New Roman" panose="02020603050405020304" pitchFamily="18" charset="0"/>
              </a:rPr>
              <a:t>      </a:t>
            </a:r>
          </a:p>
        </p:txBody>
      </p:sp>
      <p:pic>
        <p:nvPicPr>
          <p:cNvPr id="5" name="Pilt 4">
            <a:extLst>
              <a:ext uri="{FF2B5EF4-FFF2-40B4-BE49-F238E27FC236}">
                <a16:creationId xmlns:a16="http://schemas.microsoft.com/office/drawing/2014/main" id="{69E360E3-7A69-4E65-877C-A75569EA8569}"/>
              </a:ext>
            </a:extLst>
          </p:cNvPr>
          <p:cNvPicPr>
            <a:picLocks noChangeAspect="1"/>
          </p:cNvPicPr>
          <p:nvPr/>
        </p:nvPicPr>
        <p:blipFill>
          <a:blip r:embed="rId3"/>
          <a:stretch>
            <a:fillRect/>
          </a:stretch>
        </p:blipFill>
        <p:spPr>
          <a:xfrm>
            <a:off x="5141798" y="1977272"/>
            <a:ext cx="6718923" cy="3782505"/>
          </a:xfrm>
          <a:prstGeom prst="rect">
            <a:avLst/>
          </a:prstGeom>
        </p:spPr>
      </p:pic>
    </p:spTree>
    <p:extLst>
      <p:ext uri="{BB962C8B-B14F-4D97-AF65-F5344CB8AC3E}">
        <p14:creationId xmlns:p14="http://schemas.microsoft.com/office/powerpoint/2010/main" val="86706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2"/>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4640344"/>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Liikluskeskkonna- ja tänavavaated</a:t>
            </a:r>
          </a:p>
          <a:p>
            <a:pPr>
              <a:lnSpc>
                <a:spcPct val="107000"/>
              </a:lnSpc>
              <a:spcAft>
                <a:spcPts val="800"/>
              </a:spcAft>
            </a:pPr>
            <a:r>
              <a:rPr lang="et-EE" dirty="0">
                <a:ea typeface="Calibri" panose="020F0502020204030204" pitchFamily="34" charset="0"/>
                <a:cs typeface="Times New Roman" panose="02020603050405020304" pitchFamily="18" charset="0"/>
              </a:rPr>
              <a:t>info liikluskorralduse kohta</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NB! Jälgida jäädvustamise aega, et fotol kujutatu tegelikule olukorrale vastav</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Google tänavavaade </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 üldine formaat:</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hlinkClick r:id="rId2"/>
              </a:rPr>
              <a:t>https://goo.gl/maps/aMYYJhfTiWCvY7z1A</a:t>
            </a:r>
            <a:endParaRPr lang="et-EE"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et-EE" sz="1800" dirty="0">
                <a:effectLst/>
                <a:ea typeface="Calibri" panose="020F0502020204030204" pitchFamily="34" charset="0"/>
                <a:cs typeface="Times New Roman" panose="02020603050405020304" pitchFamily="18" charset="0"/>
              </a:rPr>
              <a:t>- riigitee formaat (sisaldab infot ka riigiteede piirkiiruste ja liiklussageduste kohta) </a:t>
            </a:r>
          </a:p>
          <a:p>
            <a:pPr marL="0" indent="0">
              <a:lnSpc>
                <a:spcPct val="107000"/>
              </a:lnSpc>
              <a:spcAft>
                <a:spcPts val="800"/>
              </a:spcAft>
              <a:buNone/>
            </a:pPr>
            <a:r>
              <a:rPr lang="et-EE" sz="1800" u="sng" dirty="0">
                <a:solidFill>
                  <a:srgbClr val="0563C1"/>
                </a:solidFill>
                <a:effectLst/>
                <a:ea typeface="Calibri" panose="020F0502020204030204" pitchFamily="34" charset="0"/>
                <a:cs typeface="Times New Roman" panose="02020603050405020304" pitchFamily="18" charset="0"/>
                <a:hlinkClick r:id="rId3"/>
              </a:rPr>
              <a:t>http://tanel.jairus.ee/libavideo.php?tee=11401&amp;meeter=551&amp;suund=1</a:t>
            </a:r>
            <a:r>
              <a:rPr lang="et-EE" sz="1800" dirty="0">
                <a:effectLst/>
                <a:ea typeface="Calibri" panose="020F0502020204030204" pitchFamily="34" charset="0"/>
                <a:cs typeface="Times New Roman" panose="02020603050405020304" pitchFamily="18" charset="0"/>
              </a:rPr>
              <a:t> </a:t>
            </a:r>
          </a:p>
          <a:p>
            <a:pPr marL="0" indent="0">
              <a:lnSpc>
                <a:spcPct val="107000"/>
              </a:lnSpc>
              <a:spcAft>
                <a:spcPts val="800"/>
              </a:spcAft>
              <a:buNone/>
            </a:pPr>
            <a:endParaRPr lang="et-EE" dirty="0">
              <a:ea typeface="Calibri" panose="020F0502020204030204" pitchFamily="34" charset="0"/>
              <a:cs typeface="Times New Roman" panose="02020603050405020304" pitchFamily="18" charset="0"/>
            </a:endParaRPr>
          </a:p>
        </p:txBody>
      </p:sp>
      <p:pic>
        <p:nvPicPr>
          <p:cNvPr id="6" name="Pilt 5">
            <a:extLst>
              <a:ext uri="{FF2B5EF4-FFF2-40B4-BE49-F238E27FC236}">
                <a16:creationId xmlns:a16="http://schemas.microsoft.com/office/drawing/2014/main" id="{9056CF0C-CF39-470B-8EDB-CD53830F49F5}"/>
              </a:ext>
            </a:extLst>
          </p:cNvPr>
          <p:cNvPicPr>
            <a:picLocks noChangeAspect="1"/>
          </p:cNvPicPr>
          <p:nvPr/>
        </p:nvPicPr>
        <p:blipFill>
          <a:blip r:embed="rId4"/>
          <a:stretch>
            <a:fillRect/>
          </a:stretch>
        </p:blipFill>
        <p:spPr>
          <a:xfrm>
            <a:off x="5141799" y="1977272"/>
            <a:ext cx="6707042" cy="3791932"/>
          </a:xfrm>
          <a:prstGeom prst="rect">
            <a:avLst/>
          </a:prstGeom>
        </p:spPr>
      </p:pic>
    </p:spTree>
    <p:extLst>
      <p:ext uri="{BB962C8B-B14F-4D97-AF65-F5344CB8AC3E}">
        <p14:creationId xmlns:p14="http://schemas.microsoft.com/office/powerpoint/2010/main" val="3148992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2"/>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3509129"/>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Kohapealne vaatlus</a:t>
            </a:r>
          </a:p>
          <a:p>
            <a:pPr>
              <a:lnSpc>
                <a:spcPct val="107000"/>
              </a:lnSpc>
              <a:spcAft>
                <a:spcPts val="800"/>
              </a:spcAft>
            </a:pPr>
            <a:r>
              <a:rPr lang="et-EE" dirty="0">
                <a:ea typeface="Calibri" panose="020F0502020204030204" pitchFamily="34" charset="0"/>
                <a:cs typeface="Times New Roman" panose="02020603050405020304" pitchFamily="18" charset="0"/>
              </a:rPr>
              <a:t>vajalik digitaalselt kogutud info täpsustamiseks, andmetes puuduvate lünkade täitmiseks</a:t>
            </a:r>
          </a:p>
          <a:p>
            <a:pPr>
              <a:lnSpc>
                <a:spcPct val="107000"/>
              </a:lnSpc>
              <a:spcAft>
                <a:spcPts val="800"/>
              </a:spcAft>
            </a:pPr>
            <a:r>
              <a:rPr lang="et-EE" dirty="0">
                <a:ea typeface="Calibri" panose="020F0502020204030204" pitchFamily="34" charset="0"/>
                <a:cs typeface="Times New Roman" panose="02020603050405020304" pitchFamily="18" charset="0"/>
              </a:rPr>
              <a:t>vajadusel liikluskäitumise ja liikluse jälgimiseks, loendamiseks ja mõõtmiseks (väiksemas ajaühikus loendatud tulemusele on võimalik anda üldistav hinnang pikema ajaperioodi jaoks)</a:t>
            </a:r>
          </a:p>
        </p:txBody>
      </p:sp>
      <p:pic>
        <p:nvPicPr>
          <p:cNvPr id="6" name="Pilt 5">
            <a:extLst>
              <a:ext uri="{FF2B5EF4-FFF2-40B4-BE49-F238E27FC236}">
                <a16:creationId xmlns:a16="http://schemas.microsoft.com/office/drawing/2014/main" id="{84FC9C9C-94C3-4318-97CA-B1D3C31B1D41}"/>
              </a:ext>
            </a:extLst>
          </p:cNvPr>
          <p:cNvPicPr>
            <a:picLocks noChangeAspect="1"/>
          </p:cNvPicPr>
          <p:nvPr/>
        </p:nvPicPr>
        <p:blipFill>
          <a:blip r:embed="rId2"/>
          <a:stretch>
            <a:fillRect/>
          </a:stretch>
        </p:blipFill>
        <p:spPr>
          <a:xfrm>
            <a:off x="7927941" y="3575113"/>
            <a:ext cx="3937265" cy="2952948"/>
          </a:xfrm>
          <a:prstGeom prst="rect">
            <a:avLst/>
          </a:prstGeom>
        </p:spPr>
      </p:pic>
      <p:pic>
        <p:nvPicPr>
          <p:cNvPr id="5" name="Pilt 4">
            <a:extLst>
              <a:ext uri="{FF2B5EF4-FFF2-40B4-BE49-F238E27FC236}">
                <a16:creationId xmlns:a16="http://schemas.microsoft.com/office/drawing/2014/main" id="{0678645B-984B-415C-BC0C-22FA7F31884C}"/>
              </a:ext>
            </a:extLst>
          </p:cNvPr>
          <p:cNvPicPr>
            <a:picLocks noChangeAspect="1"/>
          </p:cNvPicPr>
          <p:nvPr/>
        </p:nvPicPr>
        <p:blipFill>
          <a:blip r:embed="rId3"/>
          <a:stretch>
            <a:fillRect/>
          </a:stretch>
        </p:blipFill>
        <p:spPr>
          <a:xfrm>
            <a:off x="5141798" y="1977272"/>
            <a:ext cx="3559142" cy="2669356"/>
          </a:xfrm>
          <a:prstGeom prst="rect">
            <a:avLst/>
          </a:prstGeom>
        </p:spPr>
      </p:pic>
      <p:sp>
        <p:nvSpPr>
          <p:cNvPr id="7" name="Text Box 12">
            <a:extLst>
              <a:ext uri="{FF2B5EF4-FFF2-40B4-BE49-F238E27FC236}">
                <a16:creationId xmlns:a16="http://schemas.microsoft.com/office/drawing/2014/main" id="{F99470DE-0DE9-4391-8340-C37CBC0E5065}"/>
              </a:ext>
            </a:extLst>
          </p:cNvPr>
          <p:cNvSpPr txBox="1">
            <a:spLocks noChangeArrowheads="1"/>
          </p:cNvSpPr>
          <p:nvPr/>
        </p:nvSpPr>
        <p:spPr bwMode="auto">
          <a:xfrm>
            <a:off x="528637" y="5568118"/>
            <a:ext cx="7286184" cy="959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7000"/>
              </a:lnSpc>
              <a:spcBef>
                <a:spcPts val="600"/>
              </a:spcBef>
              <a:spcAft>
                <a:spcPts val="800"/>
              </a:spcAft>
              <a:buClrTx/>
              <a:buSzTx/>
              <a:buFont typeface="Wingdings" panose="05000000000000000000" pitchFamily="2" charset="2"/>
              <a:buNone/>
              <a:tabLst/>
              <a:defRPr/>
            </a:pPr>
            <a:r>
              <a:rPr lang="et-EE" sz="1800" i="1" dirty="0">
                <a:solidFill>
                  <a:srgbClr val="000000"/>
                </a:solidFill>
                <a:latin typeface="Arial"/>
                <a:ea typeface="Calibri" panose="020F0502020204030204" pitchFamily="34" charset="0"/>
                <a:cs typeface="Times New Roman" panose="02020603050405020304" pitchFamily="18" charset="0"/>
              </a:rPr>
              <a:t>Vaatluse käigus tehtud fotodel on näha ülekäigurajale paigaldatud elektrooniline jalakäijate tuvastamise süsteem ning kiirustabloo, mis varem salvestatud kaardivaadetel veel puudus</a:t>
            </a:r>
            <a:endParaRPr kumimoji="0" lang="et-EE" sz="1800" b="0" i="1"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430648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6" y="2026763"/>
            <a:ext cx="10378175" cy="4025245"/>
          </a:xfrm>
        </p:spPr>
        <p:txBody>
          <a:bodyPr/>
          <a:lstStyle/>
          <a:p>
            <a:pPr>
              <a:lnSpc>
                <a:spcPct val="107000"/>
              </a:lnSpc>
              <a:spcAft>
                <a:spcPts val="800"/>
              </a:spcAft>
            </a:pPr>
            <a:endParaRPr lang="et-EE" dirty="0">
              <a:ea typeface="Calibri" panose="020F0502020204030204" pitchFamily="34" charset="0"/>
              <a:cs typeface="Times New Roman" panose="02020603050405020304" pitchFamily="18" charset="0"/>
            </a:endParaRPr>
          </a:p>
          <a:p>
            <a:pPr>
              <a:lnSpc>
                <a:spcPct val="107000"/>
              </a:lnSpc>
              <a:spcAft>
                <a:spcPts val="800"/>
              </a:spcAft>
            </a:pPr>
            <a:endParaRPr lang="et-EE" dirty="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dirty="0">
              <a:ea typeface="Calibri" panose="020F0502020204030204" pitchFamily="34" charset="0"/>
              <a:cs typeface="Times New Roman" panose="02020603050405020304" pitchFamily="18" charset="0"/>
            </a:endParaRP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8" y="485075"/>
            <a:ext cx="7518400"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r>
              <a:rPr lang="et-EE" dirty="0"/>
              <a:t>Meetod ja seosed   I</a:t>
            </a:r>
          </a:p>
        </p:txBody>
      </p:sp>
      <p:sp>
        <p:nvSpPr>
          <p:cNvPr id="10" name="Teksti kohatäide 11">
            <a:extLst>
              <a:ext uri="{FF2B5EF4-FFF2-40B4-BE49-F238E27FC236}">
                <a16:creationId xmlns:a16="http://schemas.microsoft.com/office/drawing/2014/main" id="{E54529A6-90C6-4E47-AD5A-D5D2DD1949ED}"/>
              </a:ext>
            </a:extLst>
          </p:cNvPr>
          <p:cNvSpPr>
            <a:spLocks noGrp="1"/>
          </p:cNvSpPr>
          <p:nvPr>
            <p:ph type="body" sz="quarter" idx="10"/>
          </p:nvPr>
        </p:nvSpPr>
        <p:spPr>
          <a:xfrm>
            <a:off x="528637" y="1315591"/>
            <a:ext cx="8294851" cy="499621"/>
          </a:xfrm>
        </p:spPr>
        <p:txBody>
          <a:bodyPr/>
          <a:lstStyle/>
          <a:p>
            <a:r>
              <a:rPr lang="et-EE" dirty="0"/>
              <a:t>Kooli lähiümbruse ohutuse hindamine</a:t>
            </a:r>
          </a:p>
        </p:txBody>
      </p:sp>
      <p:sp>
        <p:nvSpPr>
          <p:cNvPr id="11" name="Teksti kohatäide 3">
            <a:extLst>
              <a:ext uri="{FF2B5EF4-FFF2-40B4-BE49-F238E27FC236}">
                <a16:creationId xmlns:a16="http://schemas.microsoft.com/office/drawing/2014/main" id="{68DDC34E-3B45-4D92-9C01-C2D3F00F6EB4}"/>
              </a:ext>
            </a:extLst>
          </p:cNvPr>
          <p:cNvSpPr txBox="1">
            <a:spLocks/>
          </p:cNvSpPr>
          <p:nvPr/>
        </p:nvSpPr>
        <p:spPr>
          <a:xfrm>
            <a:off x="528636" y="1815212"/>
            <a:ext cx="11462206" cy="4849539"/>
          </a:xfrm>
          <a:prstGeom prst="rect">
            <a:avLst/>
          </a:prstGeom>
        </p:spPr>
        <p:txBody>
          <a:bodyPr lIns="91440" tIns="45720" rIns="91440" bIns="45720" anchor="t"/>
          <a:lstStyle>
            <a:lvl1pPr marL="285750" indent="-285750" algn="l" defTabSz="914400" rtl="0" eaLnBrk="1" latinLnBrk="0" hangingPunct="1">
              <a:lnSpc>
                <a:spcPct val="100000"/>
              </a:lnSpc>
              <a:spcBef>
                <a:spcPts val="600"/>
              </a:spcBef>
              <a:spcAft>
                <a:spcPts val="600"/>
              </a:spcAft>
              <a:buFont typeface="Wingdings" panose="05000000000000000000" pitchFamily="2" charset="2"/>
              <a:buChar char="§"/>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t-EE" sz="1600" dirty="0">
                <a:ea typeface="Calibri" panose="020F0502020204030204" pitchFamily="34" charset="0"/>
                <a:cs typeface="Times New Roman"/>
              </a:rPr>
              <a:t>Koondtulemuse jaoks hinnatakse eraldi kooli territooriumi koos sinna viivate ühendusteedega, mis ei nõua läbiva liiklusega sõidutee ületamist (</a:t>
            </a:r>
            <a:r>
              <a:rPr lang="et-EE" sz="1600" b="1" dirty="0">
                <a:ea typeface="Calibri" panose="020F0502020204030204" pitchFamily="34" charset="0"/>
                <a:cs typeface="Times New Roman"/>
              </a:rPr>
              <a:t>kooli lähiümbrus</a:t>
            </a:r>
            <a:r>
              <a:rPr lang="et-EE" sz="1600" dirty="0">
                <a:ea typeface="Calibri" panose="020F0502020204030204" pitchFamily="34" charset="0"/>
                <a:cs typeface="Times New Roman"/>
              </a:rPr>
              <a:t>) ning vajadusel sellega külgnevat liiklusruumi (</a:t>
            </a:r>
            <a:r>
              <a:rPr lang="et-EE" sz="1600" b="1" dirty="0">
                <a:ea typeface="Calibri" panose="020F0502020204030204" pitchFamily="34" charset="0"/>
                <a:cs typeface="Times New Roman"/>
              </a:rPr>
              <a:t>sõiduteede ületuskohad</a:t>
            </a:r>
            <a:r>
              <a:rPr lang="et-EE" sz="1600" dirty="0">
                <a:ea typeface="Calibri" panose="020F0502020204030204" pitchFamily="34" charset="0"/>
                <a:cs typeface="Times New Roman"/>
              </a:rPr>
              <a:t>).</a:t>
            </a:r>
            <a:endParaRPr lang="et-EE" sz="1600" dirty="0">
              <a:ea typeface="Calibri" panose="020F0502020204030204" pitchFamily="34" charset="0"/>
              <a:cs typeface="Times New Roman" panose="02020603050405020304" pitchFamily="18" charset="0"/>
            </a:endParaRPr>
          </a:p>
          <a:p>
            <a:pPr>
              <a:lnSpc>
                <a:spcPct val="107000"/>
              </a:lnSpc>
              <a:spcAft>
                <a:spcPts val="800"/>
              </a:spcAft>
            </a:pPr>
            <a:r>
              <a:rPr lang="et-EE" sz="1600" dirty="0">
                <a:ea typeface="Calibri" panose="020F0502020204030204" pitchFamily="34" charset="0"/>
                <a:cs typeface="Times New Roman" panose="02020603050405020304" pitchFamily="18" charset="0"/>
              </a:rPr>
              <a:t>Omavaheliseks võrdluseks saadakse kaks arvulist tulemust, millest üldise riskihinnangu jaoks suurem arvuline väärtus iseloomustab kõrgemat riski – prioriteetide selgitamiseks, millega esmajoones tegeleda tuleb.</a:t>
            </a:r>
          </a:p>
          <a:p>
            <a:pPr>
              <a:lnSpc>
                <a:spcPct val="107000"/>
              </a:lnSpc>
              <a:spcAft>
                <a:spcPts val="800"/>
              </a:spcAft>
            </a:pPr>
            <a:r>
              <a:rPr lang="et-EE" sz="1600" dirty="0"/>
              <a:t>Kooli lähiümbruse liiklusriski alusväärtus määratakse kooli paiknemise piirkonna, selle läheduses paikneva tee parameetrite ning liiklusvoo järgi, iseloomustamaks üldist liiklusohutuse fooni.</a:t>
            </a:r>
            <a:endParaRPr lang="et-EE" sz="1600" dirty="0">
              <a:ea typeface="Calibri" panose="020F0502020204030204" pitchFamily="34" charset="0"/>
              <a:cs typeface="Times New Roman" panose="02020603050405020304" pitchFamily="18" charset="0"/>
            </a:endParaRPr>
          </a:p>
          <a:p>
            <a:pPr>
              <a:lnSpc>
                <a:spcPct val="107000"/>
              </a:lnSpc>
              <a:spcAft>
                <a:spcPts val="800"/>
              </a:spcAft>
              <a:defRPr/>
            </a:pPr>
            <a:r>
              <a:rPr lang="et-EE" sz="1600" dirty="0">
                <a:solidFill>
                  <a:srgbClr val="000000"/>
                </a:solidFill>
                <a:ea typeface="Calibri" panose="020F0502020204030204" pitchFamily="34" charset="0"/>
                <a:cs typeface="Times New Roman" panose="02020603050405020304" pitchFamily="18" charset="0"/>
              </a:rPr>
              <a:t>Kooli lähiümbruse liiklusohud ja ohutust suurendavad meetmed on väljendatud vastava tunnuse ja selle mõju iseloomustava arvulise väärtuse kaudu.</a:t>
            </a:r>
          </a:p>
          <a:p>
            <a:pPr>
              <a:lnSpc>
                <a:spcPct val="107000"/>
              </a:lnSpc>
              <a:spcAft>
                <a:spcPts val="800"/>
              </a:spcAft>
              <a:defRPr/>
            </a:pPr>
            <a:r>
              <a:rPr lang="et-EE" sz="1600" dirty="0">
                <a:solidFill>
                  <a:srgbClr val="000000"/>
                </a:solidFill>
                <a:ea typeface="Calibri" panose="020F0502020204030204" pitchFamily="34" charset="0"/>
                <a:cs typeface="Times New Roman" panose="02020603050405020304" pitchFamily="18" charset="0"/>
              </a:rPr>
              <a:t>Kooli lähiümbruse liikluskeskkonna riskiväärtuse leidmiseks ohutegurid ja ohutust suurendavad tegurid korrutatakse.</a:t>
            </a:r>
            <a:endParaRPr lang="et-EE" sz="1600" dirty="0">
              <a:ea typeface="Calibri" panose="020F0502020204030204" pitchFamily="34" charset="0"/>
              <a:cs typeface="Times New Roman" panose="02020603050405020304" pitchFamily="18" charset="0"/>
            </a:endParaRPr>
          </a:p>
          <a:p>
            <a:pPr>
              <a:lnSpc>
                <a:spcPct val="107000"/>
              </a:lnSpc>
              <a:spcAft>
                <a:spcPts val="800"/>
              </a:spcAft>
            </a:pPr>
            <a:r>
              <a:rPr lang="et-EE" sz="1600" dirty="0">
                <a:ea typeface="Calibri" panose="020F0502020204030204" pitchFamily="34" charset="0"/>
                <a:cs typeface="Times New Roman" panose="02020603050405020304" pitchFamily="18" charset="0"/>
              </a:rPr>
              <a:t>Üldjuhul (kannatanutega liiklusõnnetuste arvust ja raskusastmest lähtudes) peaks </a:t>
            </a:r>
            <a:r>
              <a:rPr lang="et-EE" sz="1600" dirty="0">
                <a:solidFill>
                  <a:srgbClr val="000000"/>
                </a:solidFill>
                <a:ea typeface="Calibri" panose="020F0502020204030204" pitchFamily="34" charset="0"/>
                <a:cs typeface="Times New Roman" panose="02020603050405020304" pitchFamily="18" charset="0"/>
              </a:rPr>
              <a:t>kooli lähiümbruse liikluskeskkond saama madalama riskiväärtuse kui sellega külgnev liiklusruum. Aga võimalikud on ka erandid.</a:t>
            </a:r>
            <a:endParaRPr lang="et-EE" sz="1600" dirty="0">
              <a:ea typeface="Calibri" panose="020F0502020204030204" pitchFamily="34" charset="0"/>
              <a:cs typeface="Times New Roman" panose="02020603050405020304" pitchFamily="18" charset="0"/>
            </a:endParaRPr>
          </a:p>
          <a:p>
            <a:pPr>
              <a:lnSpc>
                <a:spcPct val="107000"/>
              </a:lnSpc>
              <a:spcAft>
                <a:spcPts val="800"/>
              </a:spcAft>
            </a:pPr>
            <a:r>
              <a:rPr lang="et-EE" sz="1600" dirty="0">
                <a:solidFill>
                  <a:srgbClr val="000000"/>
                </a:solidFill>
                <a:ea typeface="Calibri" panose="020F0502020204030204" pitchFamily="34" charset="0"/>
                <a:cs typeface="Times New Roman" panose="02020603050405020304" pitchFamily="18" charset="0"/>
              </a:rPr>
              <a:t>Hindamisvahend on kujundatud sõidutee ületuskoha ohutuse hindamise metoodikaga samas süsteemis ning võimaldab tulemuste võrdlust samal skaalal (vt järgmine slaid). Valdavalt peaks kooli lähiümbruse hinnang jääma väikese (</a:t>
            </a:r>
            <a:r>
              <a:rPr lang="en-GB" altLang="et-EE" sz="1600" kern="0" dirty="0">
                <a:solidFill>
                  <a:srgbClr val="000000"/>
                </a:solidFill>
              </a:rPr>
              <a:t>R &lt; 5</a:t>
            </a:r>
            <a:r>
              <a:rPr lang="et-EE" altLang="et-EE" sz="1600" kern="0" dirty="0">
                <a:solidFill>
                  <a:srgbClr val="000000"/>
                </a:solidFill>
              </a:rPr>
              <a:t>) </a:t>
            </a:r>
            <a:r>
              <a:rPr lang="et-EE" sz="1600" dirty="0">
                <a:solidFill>
                  <a:srgbClr val="000000"/>
                </a:solidFill>
                <a:ea typeface="Calibri" panose="020F0502020204030204" pitchFamily="34" charset="0"/>
                <a:cs typeface="Times New Roman" panose="02020603050405020304" pitchFamily="18" charset="0"/>
              </a:rPr>
              <a:t>või keskmise (</a:t>
            </a:r>
            <a:r>
              <a:rPr kumimoji="0" lang="en-GB" altLang="et-EE" sz="1600" b="0" i="0" u="none" strike="noStrike" kern="0" cap="none" spc="0" normalizeH="0" baseline="0" noProof="0" dirty="0">
                <a:ln>
                  <a:noFill/>
                </a:ln>
                <a:solidFill>
                  <a:srgbClr val="000000"/>
                </a:solidFill>
                <a:effectLst/>
                <a:uLnTx/>
                <a:uFillTx/>
              </a:rPr>
              <a:t>5 &lt;</a:t>
            </a:r>
            <a:r>
              <a:rPr kumimoji="0" lang="et-EE" altLang="et-EE" sz="1600" b="0" i="0" u="none" strike="noStrike" kern="0" cap="none" spc="0" normalizeH="0" baseline="0" noProof="0" dirty="0">
                <a:ln>
                  <a:noFill/>
                </a:ln>
                <a:solidFill>
                  <a:srgbClr val="000000"/>
                </a:solidFill>
                <a:effectLst/>
                <a:uLnTx/>
                <a:uFillTx/>
              </a:rPr>
              <a:t> </a:t>
            </a:r>
            <a:r>
              <a:rPr kumimoji="0" lang="en-GB" altLang="et-EE" sz="1600" b="0" i="0" u="none" strike="noStrike" kern="0" cap="none" spc="0" normalizeH="0" baseline="0" noProof="0" dirty="0">
                <a:ln>
                  <a:noFill/>
                </a:ln>
                <a:solidFill>
                  <a:srgbClr val="000000"/>
                </a:solidFill>
                <a:effectLst/>
                <a:uLnTx/>
                <a:uFillTx/>
              </a:rPr>
              <a:t>R &lt; 10</a:t>
            </a:r>
            <a:r>
              <a:rPr kumimoji="0" lang="et-EE" altLang="et-EE" sz="1600" b="0" i="0" u="none" strike="noStrike" kern="0" cap="none" spc="0" normalizeH="0" baseline="0" noProof="0" dirty="0">
                <a:ln>
                  <a:noFill/>
                </a:ln>
                <a:solidFill>
                  <a:srgbClr val="000000"/>
                </a:solidFill>
                <a:effectLst/>
                <a:uLnTx/>
                <a:uFillTx/>
              </a:rPr>
              <a:t>) </a:t>
            </a:r>
            <a:r>
              <a:rPr lang="et-EE" sz="1600" dirty="0">
                <a:solidFill>
                  <a:srgbClr val="000000"/>
                </a:solidFill>
                <a:ea typeface="Calibri" panose="020F0502020204030204" pitchFamily="34" charset="0"/>
                <a:cs typeface="Times New Roman" panose="02020603050405020304" pitchFamily="18" charset="0"/>
              </a:rPr>
              <a:t>liiklusriski piirkonda, harvematel juhtudel ka suure (</a:t>
            </a:r>
            <a:r>
              <a:rPr lang="en-GB" altLang="et-EE" sz="1600" kern="0" dirty="0">
                <a:solidFill>
                  <a:srgbClr val="000000"/>
                </a:solidFill>
              </a:rPr>
              <a:t>10 &lt;</a:t>
            </a:r>
            <a:r>
              <a:rPr lang="et-EE" altLang="et-EE" sz="1600" kern="0" dirty="0">
                <a:solidFill>
                  <a:srgbClr val="000000"/>
                </a:solidFill>
              </a:rPr>
              <a:t> </a:t>
            </a:r>
            <a:r>
              <a:rPr lang="en-GB" altLang="et-EE" sz="1600" kern="0" dirty="0">
                <a:solidFill>
                  <a:srgbClr val="000000"/>
                </a:solidFill>
              </a:rPr>
              <a:t>R &lt; 15</a:t>
            </a:r>
            <a:r>
              <a:rPr lang="et-EE" altLang="et-EE" sz="1600" kern="0" dirty="0">
                <a:solidFill>
                  <a:srgbClr val="000000"/>
                </a:solidFill>
              </a:rPr>
              <a:t>) </a:t>
            </a:r>
            <a:r>
              <a:rPr lang="et-EE" sz="1600" dirty="0">
                <a:solidFill>
                  <a:srgbClr val="000000"/>
                </a:solidFill>
                <a:ea typeface="Calibri" panose="020F0502020204030204" pitchFamily="34" charset="0"/>
                <a:cs typeface="Times New Roman" panose="02020603050405020304" pitchFamily="18" charset="0"/>
              </a:rPr>
              <a:t>liiklusriski alasse.</a:t>
            </a:r>
          </a:p>
          <a:p>
            <a:pPr marL="0" indent="0">
              <a:lnSpc>
                <a:spcPct val="107000"/>
              </a:lnSpc>
              <a:spcAft>
                <a:spcPts val="800"/>
              </a:spcAft>
              <a:buFont typeface="Wingdings" panose="05000000000000000000" pitchFamily="2" charset="2"/>
              <a:buNone/>
            </a:pPr>
            <a:endParaRPr lang="et-EE"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348977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8" y="526943"/>
            <a:ext cx="7518400"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4200" b="0" i="0" u="none" strike="noStrike" kern="1200" cap="none" spc="0" normalizeH="0" baseline="0" noProof="0" dirty="0">
                <a:ln>
                  <a:noFill/>
                </a:ln>
                <a:solidFill>
                  <a:srgbClr val="006EB5"/>
                </a:solidFill>
                <a:effectLst/>
                <a:uLnTx/>
                <a:uFillTx/>
                <a:latin typeface="Arial"/>
                <a:ea typeface="+mj-ea"/>
                <a:cs typeface="+mj-cs"/>
              </a:rPr>
              <a:t>Meetod ja seosed   II</a:t>
            </a:r>
            <a:br>
              <a:rPr kumimoji="0" lang="et-EE" sz="4200" b="0" i="0" u="none" strike="noStrike" kern="1200" cap="none" spc="0" normalizeH="0" baseline="0" noProof="0" dirty="0">
                <a:ln>
                  <a:noFill/>
                </a:ln>
                <a:solidFill>
                  <a:srgbClr val="006EB5"/>
                </a:solidFill>
                <a:effectLst/>
                <a:uLnTx/>
                <a:uFillTx/>
                <a:latin typeface="Arial"/>
                <a:ea typeface="+mj-ea"/>
                <a:cs typeface="+mj-cs"/>
              </a:rPr>
            </a:br>
            <a:endParaRPr kumimoji="0" lang="et-EE" sz="4200" b="0" i="0" u="none" strike="noStrike" kern="1200" cap="none" spc="0" normalizeH="0" baseline="0" noProof="0" dirty="0">
              <a:ln>
                <a:noFill/>
              </a:ln>
              <a:solidFill>
                <a:srgbClr val="006EB5"/>
              </a:solidFill>
              <a:effectLst/>
              <a:uLnTx/>
              <a:uFillTx/>
              <a:latin typeface="Arial"/>
              <a:ea typeface="+mj-ea"/>
              <a:cs typeface="+mj-cs"/>
            </a:endParaRPr>
          </a:p>
        </p:txBody>
      </p:sp>
      <p:sp>
        <p:nvSpPr>
          <p:cNvPr id="5" name="Teksti kohatäide 11">
            <a:extLst>
              <a:ext uri="{FF2B5EF4-FFF2-40B4-BE49-F238E27FC236}">
                <a16:creationId xmlns:a16="http://schemas.microsoft.com/office/drawing/2014/main" id="{D899BD81-4F7C-4C5E-9D1E-15228C756F76}"/>
              </a:ext>
            </a:extLst>
          </p:cNvPr>
          <p:cNvSpPr>
            <a:spLocks noGrp="1"/>
          </p:cNvSpPr>
          <p:nvPr>
            <p:ph type="body" sz="quarter" idx="10"/>
          </p:nvPr>
        </p:nvSpPr>
        <p:spPr>
          <a:xfrm>
            <a:off x="528638" y="1357458"/>
            <a:ext cx="7518400" cy="559185"/>
          </a:xfrm>
        </p:spPr>
        <p:txBody>
          <a:bodyPr/>
          <a:lstStyle/>
          <a:p>
            <a:r>
              <a:rPr lang="et-EE" dirty="0"/>
              <a:t>Sõidutee ületuskohtade ohutuse hindamine</a:t>
            </a:r>
          </a:p>
        </p:txBody>
      </p:sp>
      <p:grpSp>
        <p:nvGrpSpPr>
          <p:cNvPr id="6" name="Group 2">
            <a:extLst>
              <a:ext uri="{FF2B5EF4-FFF2-40B4-BE49-F238E27FC236}">
                <a16:creationId xmlns:a16="http://schemas.microsoft.com/office/drawing/2014/main" id="{D3F7F351-0466-40E1-8F43-3355379F20F0}"/>
              </a:ext>
            </a:extLst>
          </p:cNvPr>
          <p:cNvGrpSpPr>
            <a:grpSpLocks/>
          </p:cNvGrpSpPr>
          <p:nvPr/>
        </p:nvGrpSpPr>
        <p:grpSpPr bwMode="auto">
          <a:xfrm>
            <a:off x="624107" y="2610805"/>
            <a:ext cx="10699423" cy="685800"/>
            <a:chOff x="192" y="3408"/>
            <a:chExt cx="5376" cy="432"/>
          </a:xfrm>
        </p:grpSpPr>
        <p:sp>
          <p:nvSpPr>
            <p:cNvPr id="7" name="Rectangle 3">
              <a:extLst>
                <a:ext uri="{FF2B5EF4-FFF2-40B4-BE49-F238E27FC236}">
                  <a16:creationId xmlns:a16="http://schemas.microsoft.com/office/drawing/2014/main" id="{2501AB18-3D30-4F36-9730-88FBB62A6FD8}"/>
                </a:ext>
              </a:extLst>
            </p:cNvPr>
            <p:cNvSpPr>
              <a:spLocks noChangeArrowheads="1"/>
            </p:cNvSpPr>
            <p:nvPr/>
          </p:nvSpPr>
          <p:spPr bwMode="auto">
            <a:xfrm>
              <a:off x="192" y="3408"/>
              <a:ext cx="1344" cy="192"/>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 &lt; 5</a:t>
              </a:r>
            </a:p>
          </p:txBody>
        </p:sp>
        <p:sp>
          <p:nvSpPr>
            <p:cNvPr id="8" name="Rectangle 4">
              <a:extLst>
                <a:ext uri="{FF2B5EF4-FFF2-40B4-BE49-F238E27FC236}">
                  <a16:creationId xmlns:a16="http://schemas.microsoft.com/office/drawing/2014/main" id="{DFFA01E3-5535-4B35-A5F2-F2EED55ECECB}"/>
                </a:ext>
              </a:extLst>
            </p:cNvPr>
            <p:cNvSpPr>
              <a:spLocks noChangeArrowheads="1"/>
            </p:cNvSpPr>
            <p:nvPr/>
          </p:nvSpPr>
          <p:spPr bwMode="auto">
            <a:xfrm>
              <a:off x="1536" y="3408"/>
              <a:ext cx="1344" cy="192"/>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5 &lt;</a:t>
              </a:r>
              <a:r>
                <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 &lt; 10</a:t>
              </a:r>
            </a:p>
          </p:txBody>
        </p:sp>
        <p:sp>
          <p:nvSpPr>
            <p:cNvPr id="10" name="Rectangle 5">
              <a:extLst>
                <a:ext uri="{FF2B5EF4-FFF2-40B4-BE49-F238E27FC236}">
                  <a16:creationId xmlns:a16="http://schemas.microsoft.com/office/drawing/2014/main" id="{CE3F28BA-B31F-41C9-877B-273116C4B847}"/>
                </a:ext>
              </a:extLst>
            </p:cNvPr>
            <p:cNvSpPr>
              <a:spLocks noChangeArrowheads="1"/>
            </p:cNvSpPr>
            <p:nvPr/>
          </p:nvSpPr>
          <p:spPr bwMode="auto">
            <a:xfrm>
              <a:off x="2880" y="3408"/>
              <a:ext cx="1344" cy="192"/>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10 &lt;</a:t>
              </a:r>
              <a:r>
                <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 &lt; 15</a:t>
              </a:r>
            </a:p>
          </p:txBody>
        </p:sp>
        <p:sp>
          <p:nvSpPr>
            <p:cNvPr id="11" name="Rectangle 6">
              <a:extLst>
                <a:ext uri="{FF2B5EF4-FFF2-40B4-BE49-F238E27FC236}">
                  <a16:creationId xmlns:a16="http://schemas.microsoft.com/office/drawing/2014/main" id="{E8ABAD0D-8472-4934-B624-ACF28567969D}"/>
                </a:ext>
              </a:extLst>
            </p:cNvPr>
            <p:cNvSpPr>
              <a:spLocks noChangeArrowheads="1"/>
            </p:cNvSpPr>
            <p:nvPr/>
          </p:nvSpPr>
          <p:spPr bwMode="auto">
            <a:xfrm>
              <a:off x="4224" y="3408"/>
              <a:ext cx="1344" cy="19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15 &lt;</a:t>
              </a:r>
              <a:r>
                <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a:t>
              </a:r>
            </a:p>
          </p:txBody>
        </p:sp>
        <p:sp>
          <p:nvSpPr>
            <p:cNvPr id="12" name="Rectangle 7">
              <a:extLst>
                <a:ext uri="{FF2B5EF4-FFF2-40B4-BE49-F238E27FC236}">
                  <a16:creationId xmlns:a16="http://schemas.microsoft.com/office/drawing/2014/main" id="{0ED82ACB-3BC5-40C2-9CB1-1AD0015C22CC}"/>
                </a:ext>
              </a:extLst>
            </p:cNvPr>
            <p:cNvSpPr>
              <a:spLocks noChangeArrowheads="1"/>
            </p:cNvSpPr>
            <p:nvPr/>
          </p:nvSpPr>
          <p:spPr bwMode="auto">
            <a:xfrm>
              <a:off x="192" y="3600"/>
              <a:ext cx="1344" cy="24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IV</a:t>
              </a:r>
            </a:p>
          </p:txBody>
        </p:sp>
        <p:sp>
          <p:nvSpPr>
            <p:cNvPr id="13" name="Rectangle 8">
              <a:extLst>
                <a:ext uri="{FF2B5EF4-FFF2-40B4-BE49-F238E27FC236}">
                  <a16:creationId xmlns:a16="http://schemas.microsoft.com/office/drawing/2014/main" id="{B7F75FA3-F172-457D-97F0-8FE31AB5BCAB}"/>
                </a:ext>
              </a:extLst>
            </p:cNvPr>
            <p:cNvSpPr>
              <a:spLocks noChangeArrowheads="1"/>
            </p:cNvSpPr>
            <p:nvPr/>
          </p:nvSpPr>
          <p:spPr bwMode="auto">
            <a:xfrm>
              <a:off x="1536" y="3600"/>
              <a:ext cx="1344" cy="2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III</a:t>
              </a:r>
            </a:p>
          </p:txBody>
        </p:sp>
        <p:sp>
          <p:nvSpPr>
            <p:cNvPr id="14" name="Rectangle 9">
              <a:extLst>
                <a:ext uri="{FF2B5EF4-FFF2-40B4-BE49-F238E27FC236}">
                  <a16:creationId xmlns:a16="http://schemas.microsoft.com/office/drawing/2014/main" id="{2DA8C213-C822-4AD1-A240-1CBFD8731172}"/>
                </a:ext>
              </a:extLst>
            </p:cNvPr>
            <p:cNvSpPr>
              <a:spLocks noChangeArrowheads="1"/>
            </p:cNvSpPr>
            <p:nvPr/>
          </p:nvSpPr>
          <p:spPr bwMode="auto">
            <a:xfrm>
              <a:off x="2880" y="3600"/>
              <a:ext cx="1344" cy="24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II</a:t>
              </a:r>
            </a:p>
          </p:txBody>
        </p:sp>
        <p:sp>
          <p:nvSpPr>
            <p:cNvPr id="15" name="Rectangle 10">
              <a:extLst>
                <a:ext uri="{FF2B5EF4-FFF2-40B4-BE49-F238E27FC236}">
                  <a16:creationId xmlns:a16="http://schemas.microsoft.com/office/drawing/2014/main" id="{70EA717B-92F6-41A3-9ACB-1F49B97A1A36}"/>
                </a:ext>
              </a:extLst>
            </p:cNvPr>
            <p:cNvSpPr>
              <a:spLocks noChangeArrowheads="1"/>
            </p:cNvSpPr>
            <p:nvPr/>
          </p:nvSpPr>
          <p:spPr bwMode="auto">
            <a:xfrm>
              <a:off x="4224" y="3600"/>
              <a:ext cx="1344" cy="24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I</a:t>
              </a:r>
            </a:p>
          </p:txBody>
        </p:sp>
      </p:grpSp>
      <p:grpSp>
        <p:nvGrpSpPr>
          <p:cNvPr id="16" name="Rühm 15">
            <a:extLst>
              <a:ext uri="{FF2B5EF4-FFF2-40B4-BE49-F238E27FC236}">
                <a16:creationId xmlns:a16="http://schemas.microsoft.com/office/drawing/2014/main" id="{CF14EC2F-B3D0-4F48-9155-B9BCFFA01817}"/>
              </a:ext>
            </a:extLst>
          </p:cNvPr>
          <p:cNvGrpSpPr/>
          <p:nvPr/>
        </p:nvGrpSpPr>
        <p:grpSpPr>
          <a:xfrm>
            <a:off x="622009" y="4080567"/>
            <a:ext cx="10703620" cy="2446825"/>
            <a:chOff x="-113122" y="3505199"/>
            <a:chExt cx="9104722" cy="2564584"/>
          </a:xfrm>
        </p:grpSpPr>
        <p:grpSp>
          <p:nvGrpSpPr>
            <p:cNvPr id="17" name="Rühm 16">
              <a:extLst>
                <a:ext uri="{FF2B5EF4-FFF2-40B4-BE49-F238E27FC236}">
                  <a16:creationId xmlns:a16="http://schemas.microsoft.com/office/drawing/2014/main" id="{B4942E65-1913-4026-8C3A-9D1EF8CF7156}"/>
                </a:ext>
              </a:extLst>
            </p:cNvPr>
            <p:cNvGrpSpPr/>
            <p:nvPr/>
          </p:nvGrpSpPr>
          <p:grpSpPr>
            <a:xfrm>
              <a:off x="-107857" y="3505200"/>
              <a:ext cx="9069518" cy="2564583"/>
              <a:chOff x="-107857" y="3505200"/>
              <a:chExt cx="9069518" cy="2564583"/>
            </a:xfrm>
          </p:grpSpPr>
          <p:sp>
            <p:nvSpPr>
              <p:cNvPr id="22" name="Text Box 13">
                <a:extLst>
                  <a:ext uri="{FF2B5EF4-FFF2-40B4-BE49-F238E27FC236}">
                    <a16:creationId xmlns:a16="http://schemas.microsoft.com/office/drawing/2014/main" id="{4ACC5DEF-1DDC-4219-B873-352AD2264D4E}"/>
                  </a:ext>
                </a:extLst>
              </p:cNvPr>
              <p:cNvSpPr txBox="1">
                <a:spLocks noChangeArrowheads="1"/>
              </p:cNvSpPr>
              <p:nvPr/>
            </p:nvSpPr>
            <p:spPr bwMode="auto">
              <a:xfrm>
                <a:off x="-107857" y="3505200"/>
                <a:ext cx="2315458" cy="2274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eaLnBrk="0" fontAlgn="base" hangingPunct="0">
                  <a:spcBef>
                    <a:spcPct val="50000"/>
                  </a:spcBef>
                  <a:spcAft>
                    <a:spcPct val="0"/>
                  </a:spcAft>
                  <a:defRPr/>
                </a:pPr>
                <a:r>
                  <a:rPr kumimoji="0" lang="et-EE" altLang="et-EE" sz="1800" b="0" i="0" u="none" strike="noStrike" kern="0" cap="none" spc="0" normalizeH="0" baseline="0" noProof="0" dirty="0">
                    <a:ln>
                      <a:noFill/>
                    </a:ln>
                    <a:solidFill>
                      <a:srgbClr val="000000"/>
                    </a:solidFill>
                    <a:effectLst/>
                    <a:uLnTx/>
                    <a:uFillTx/>
                    <a:latin typeface="+mn-lt"/>
                  </a:rPr>
                  <a:t>Ü</a:t>
                </a:r>
                <a:r>
                  <a:rPr kumimoji="0" lang="en-GB" altLang="et-EE" sz="1800" b="0" i="0" u="none" strike="noStrike" kern="0" cap="none" spc="0" normalizeH="0" baseline="0" noProof="0" dirty="0">
                    <a:ln>
                      <a:noFill/>
                    </a:ln>
                    <a:solidFill>
                      <a:srgbClr val="000000"/>
                    </a:solidFill>
                    <a:effectLst/>
                    <a:uLnTx/>
                    <a:uFillTx/>
                    <a:latin typeface="+mn-lt"/>
                  </a:rPr>
                  <a:t>he sõidurajaga </a:t>
                </a:r>
                <a:r>
                  <a:rPr kumimoji="0" lang="et-EE" altLang="et-EE" sz="1800" b="0" i="0" u="none" strike="noStrike" kern="0" cap="none" spc="0" normalizeH="0" baseline="0" noProof="0" dirty="0">
                    <a:ln>
                      <a:noFill/>
                    </a:ln>
                    <a:solidFill>
                      <a:srgbClr val="000000"/>
                    </a:solidFill>
                    <a:effectLst/>
                    <a:uLnTx/>
                    <a:uFillTx/>
                    <a:latin typeface="+mn-lt"/>
                  </a:rPr>
                  <a:t>tee või </a:t>
                </a:r>
                <a:r>
                  <a:rPr kumimoji="0" lang="en-GB" altLang="et-EE" sz="1800" b="0" i="0" u="none" strike="noStrike" kern="0" cap="none" spc="0" normalizeH="0" baseline="0" noProof="0" dirty="0">
                    <a:ln>
                      <a:noFill/>
                    </a:ln>
                    <a:solidFill>
                      <a:srgbClr val="000000"/>
                    </a:solidFill>
                    <a:effectLst/>
                    <a:uLnTx/>
                    <a:uFillTx/>
                    <a:latin typeface="+mn-lt"/>
                  </a:rPr>
                  <a:t>1+1 sõidurajaga,</a:t>
                </a:r>
                <a:r>
                  <a:rPr kumimoji="0" lang="et-EE" altLang="et-EE" sz="1800" b="0" i="0" u="none" strike="noStrike" kern="0" cap="none" spc="0" normalizeH="0" baseline="0" noProof="0" dirty="0">
                    <a:ln>
                      <a:noFill/>
                    </a:ln>
                    <a:solidFill>
                      <a:srgbClr val="000000"/>
                    </a:solidFill>
                    <a:effectLst/>
                    <a:uLnTx/>
                    <a:uFillTx/>
                    <a:latin typeface="+mn-lt"/>
                  </a:rPr>
                  <a:t> </a:t>
                </a:r>
                <a:r>
                  <a:rPr lang="en-GB" altLang="et-EE" sz="1800" kern="0" dirty="0">
                    <a:solidFill>
                      <a:srgbClr val="000000"/>
                    </a:solidFill>
                    <a:latin typeface="+mn-lt"/>
                  </a:rPr>
                  <a:t>ohutussaareg</a:t>
                </a:r>
                <a:r>
                  <a:rPr lang="et-EE" altLang="et-EE" sz="1800" kern="0" dirty="0">
                    <a:solidFill>
                      <a:srgbClr val="000000"/>
                    </a:solidFill>
                    <a:latin typeface="+mn-lt"/>
                  </a:rPr>
                  <a:t>a ja alla 50 km/h kiiruspiiranguga</a:t>
                </a:r>
                <a:r>
                  <a:rPr lang="en-GB" altLang="et-EE" sz="1800" kern="0" dirty="0">
                    <a:solidFill>
                      <a:srgbClr val="000000"/>
                    </a:solidFill>
                    <a:latin typeface="+mn-lt"/>
                  </a:rPr>
                  <a:t> kahesuunaline </a:t>
                </a:r>
                <a:r>
                  <a:rPr kumimoji="0" lang="en-GB" altLang="et-EE" sz="1800" b="0" i="0" u="none" strike="noStrike" kern="0" cap="none" spc="0" normalizeH="0" baseline="0" noProof="0" dirty="0">
                    <a:ln>
                      <a:noFill/>
                    </a:ln>
                    <a:solidFill>
                      <a:srgbClr val="000000"/>
                    </a:solidFill>
                    <a:effectLst/>
                    <a:uLnTx/>
                    <a:uFillTx/>
                    <a:latin typeface="+mn-lt"/>
                  </a:rPr>
                  <a:t>tee</a:t>
                </a:r>
              </a:p>
              <a:p>
                <a:pPr marL="285750" indent="-285750" eaLnBrk="0" fontAlgn="base" hangingPunct="0">
                  <a:spcBef>
                    <a:spcPct val="50000"/>
                  </a:spcBef>
                  <a:spcAft>
                    <a:spcPct val="0"/>
                  </a:spcAft>
                  <a:defRPr/>
                </a:pPr>
                <a:r>
                  <a:rPr kumimoji="0" lang="en-GB" altLang="et-EE" sz="1800" b="0" i="0" u="none" strike="noStrike" kern="0" cap="none" spc="0" normalizeH="0" baseline="0" noProof="0" dirty="0">
                    <a:ln>
                      <a:noFill/>
                    </a:ln>
                    <a:solidFill>
                      <a:srgbClr val="000000"/>
                    </a:solidFill>
                    <a:effectLst/>
                    <a:uLnTx/>
                    <a:uFillTx/>
                    <a:latin typeface="+mn-lt"/>
                  </a:rPr>
                  <a:t>Sissesõidutee</a:t>
                </a:r>
              </a:p>
            </p:txBody>
          </p:sp>
          <p:sp>
            <p:nvSpPr>
              <p:cNvPr id="23" name="Text Box 14">
                <a:extLst>
                  <a:ext uri="{FF2B5EF4-FFF2-40B4-BE49-F238E27FC236}">
                    <a16:creationId xmlns:a16="http://schemas.microsoft.com/office/drawing/2014/main" id="{64999FF1-90DC-44C1-990A-E68957AD2096}"/>
                  </a:ext>
                </a:extLst>
              </p:cNvPr>
              <p:cNvSpPr txBox="1">
                <a:spLocks noChangeArrowheads="1"/>
              </p:cNvSpPr>
              <p:nvPr/>
            </p:nvSpPr>
            <p:spPr bwMode="auto">
              <a:xfrm>
                <a:off x="2188381" y="3505200"/>
                <a:ext cx="2383618" cy="136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eaLnBrk="0" fontAlgn="base" hangingPunct="0">
                  <a:spcBef>
                    <a:spcPct val="50000"/>
                  </a:spcBef>
                  <a:spcAft>
                    <a:spcPct val="0"/>
                  </a:spcAft>
                  <a:defRPr/>
                </a:pPr>
                <a:r>
                  <a:rPr kumimoji="0" lang="en-GB" altLang="et-EE" sz="1800" b="0" i="0" u="none" strike="noStrike" kern="0" cap="none" spc="0" normalizeH="0" baseline="0" noProof="0" dirty="0">
                    <a:ln>
                      <a:noFill/>
                    </a:ln>
                    <a:solidFill>
                      <a:srgbClr val="000000"/>
                    </a:solidFill>
                    <a:effectLst/>
                    <a:uLnTx/>
                    <a:uFillTx/>
                    <a:latin typeface="+mn-lt"/>
                  </a:rPr>
                  <a:t>1+1 sõidurajaga, ohutussaare</a:t>
                </a:r>
                <a:r>
                  <a:rPr kumimoji="0" lang="et-EE" altLang="et-EE" sz="1800" b="0" i="0" u="none" strike="noStrike" kern="0" cap="none" spc="0" normalizeH="0" baseline="0" noProof="0" dirty="0">
                    <a:ln>
                      <a:noFill/>
                    </a:ln>
                    <a:solidFill>
                      <a:srgbClr val="000000"/>
                    </a:solidFill>
                    <a:effectLst/>
                    <a:uLnTx/>
                    <a:uFillTx/>
                    <a:latin typeface="+mn-lt"/>
                  </a:rPr>
                  <a:t>ga või ohutussaareta</a:t>
                </a:r>
                <a:r>
                  <a:rPr kumimoji="0" lang="en-GB" altLang="et-EE" sz="1800" b="0" i="0" u="none" strike="noStrike" kern="0" cap="none" spc="0" normalizeH="0" baseline="0" noProof="0" dirty="0">
                    <a:ln>
                      <a:noFill/>
                    </a:ln>
                    <a:solidFill>
                      <a:srgbClr val="000000"/>
                    </a:solidFill>
                    <a:effectLst/>
                    <a:uLnTx/>
                    <a:uFillTx/>
                    <a:latin typeface="+mn-lt"/>
                  </a:rPr>
                  <a:t> kahesuunaline tee</a:t>
                </a:r>
              </a:p>
            </p:txBody>
          </p:sp>
          <p:sp>
            <p:nvSpPr>
              <p:cNvPr id="24" name="Text Box 15">
                <a:extLst>
                  <a:ext uri="{FF2B5EF4-FFF2-40B4-BE49-F238E27FC236}">
                    <a16:creationId xmlns:a16="http://schemas.microsoft.com/office/drawing/2014/main" id="{C86AA0E3-9E8E-468E-83B5-55D1D20B241F}"/>
                  </a:ext>
                </a:extLst>
              </p:cNvPr>
              <p:cNvSpPr txBox="1">
                <a:spLocks noChangeArrowheads="1"/>
              </p:cNvSpPr>
              <p:nvPr/>
            </p:nvSpPr>
            <p:spPr bwMode="auto">
              <a:xfrm>
                <a:off x="4493600" y="3505200"/>
                <a:ext cx="2201287" cy="256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eaLnBrk="0" fontAlgn="base" hangingPunct="0">
                  <a:spcBef>
                    <a:spcPct val="50000"/>
                  </a:spcBef>
                  <a:spcAft>
                    <a:spcPct val="0"/>
                  </a:spcAft>
                  <a:defRPr/>
                </a:pPr>
                <a:r>
                  <a:rPr kumimoji="0" lang="en-GB" altLang="et-EE" sz="1800" b="0" i="0" u="none" strike="noStrike" kern="0" cap="none" spc="0" normalizeH="0" baseline="0" noProof="0" dirty="0">
                    <a:ln>
                      <a:noFill/>
                    </a:ln>
                    <a:solidFill>
                      <a:srgbClr val="000000"/>
                    </a:solidFill>
                    <a:effectLst/>
                    <a:uLnTx/>
                    <a:uFillTx/>
                    <a:latin typeface="+mn-lt"/>
                  </a:rPr>
                  <a:t>1+2</a:t>
                </a:r>
                <a:r>
                  <a:rPr lang="et-EE" altLang="et-EE" sz="1800" kern="0" dirty="0">
                    <a:solidFill>
                      <a:srgbClr val="000000"/>
                    </a:solidFill>
                    <a:latin typeface="+mn-lt"/>
                  </a:rPr>
                  <a:t>;</a:t>
                </a:r>
                <a:r>
                  <a:rPr kumimoji="0" lang="et-EE" altLang="et-EE" sz="1800" b="0" i="0" u="none" strike="noStrike" kern="0" cap="none" spc="0" normalizeH="0" baseline="0" noProof="0" dirty="0">
                    <a:ln>
                      <a:noFill/>
                    </a:ln>
                    <a:solidFill>
                      <a:srgbClr val="000000"/>
                    </a:solidFill>
                    <a:effectLst/>
                    <a:uLnTx/>
                    <a:uFillTx/>
                    <a:latin typeface="+mn-lt"/>
                  </a:rPr>
                  <a:t> 2+2 </a:t>
                </a:r>
                <a:r>
                  <a:rPr kumimoji="0" lang="en-GB" altLang="et-EE" sz="1800" b="0" i="0" u="none" strike="noStrike" kern="0" cap="none" spc="0" normalizeH="0" baseline="0" noProof="0" dirty="0">
                    <a:ln>
                      <a:noFill/>
                    </a:ln>
                    <a:solidFill>
                      <a:srgbClr val="000000"/>
                    </a:solidFill>
                    <a:effectLst/>
                    <a:uLnTx/>
                    <a:uFillTx/>
                    <a:latin typeface="+mn-lt"/>
                  </a:rPr>
                  <a:t>sõidurajaga, </a:t>
                </a:r>
                <a:r>
                  <a:rPr kumimoji="0" lang="et-EE" altLang="et-EE" sz="1800" b="0" i="0" u="none" strike="noStrike" kern="0" cap="none" spc="0" normalizeH="0" baseline="0" noProof="0" dirty="0">
                    <a:ln>
                      <a:noFill/>
                    </a:ln>
                    <a:solidFill>
                      <a:srgbClr val="000000"/>
                    </a:solidFill>
                    <a:effectLst/>
                    <a:uLnTx/>
                    <a:uFillTx/>
                    <a:latin typeface="+mn-lt"/>
                  </a:rPr>
                  <a:t>eraldusriba või </a:t>
                </a:r>
                <a:r>
                  <a:rPr kumimoji="0" lang="en-GB" altLang="et-EE" sz="1800" b="0" i="0" u="none" strike="noStrike" kern="0" cap="none" spc="0" normalizeH="0" baseline="0" noProof="0" dirty="0">
                    <a:ln>
                      <a:noFill/>
                    </a:ln>
                    <a:solidFill>
                      <a:srgbClr val="000000"/>
                    </a:solidFill>
                    <a:effectLst/>
                    <a:uLnTx/>
                    <a:uFillTx/>
                    <a:latin typeface="+mn-lt"/>
                  </a:rPr>
                  <a:t>ohutussaare</a:t>
                </a:r>
                <a:r>
                  <a:rPr kumimoji="0" lang="et-EE" altLang="et-EE" sz="1800" b="0" i="0" u="none" strike="noStrike" kern="0" cap="none" spc="0" normalizeH="0" baseline="0" noProof="0" dirty="0">
                    <a:ln>
                      <a:noFill/>
                    </a:ln>
                    <a:solidFill>
                      <a:srgbClr val="000000"/>
                    </a:solidFill>
                    <a:effectLst/>
                    <a:uLnTx/>
                    <a:uFillTx/>
                    <a:latin typeface="+mn-lt"/>
                  </a:rPr>
                  <a:t>ga</a:t>
                </a:r>
                <a:r>
                  <a:rPr kumimoji="0" lang="en-GB" altLang="et-EE" sz="1800" b="0" i="0" u="none" strike="noStrike" kern="0" cap="none" spc="0" normalizeH="0" baseline="0" noProof="0" dirty="0">
                    <a:ln>
                      <a:noFill/>
                    </a:ln>
                    <a:solidFill>
                      <a:srgbClr val="000000"/>
                    </a:solidFill>
                    <a:effectLst/>
                    <a:uLnTx/>
                    <a:uFillTx/>
                    <a:latin typeface="+mn-lt"/>
                  </a:rPr>
                  <a:t> kahesuunaline tee</a:t>
                </a:r>
                <a:endParaRPr kumimoji="0" lang="et-EE" altLang="et-EE" sz="1800" b="0" i="0" u="none" strike="noStrike" kern="0" cap="none" spc="0" normalizeH="0" baseline="0" noProof="0" dirty="0">
                  <a:ln>
                    <a:noFill/>
                  </a:ln>
                  <a:solidFill>
                    <a:srgbClr val="000000"/>
                  </a:solidFill>
                  <a:effectLst/>
                  <a:uLnTx/>
                  <a:uFillTx/>
                  <a:latin typeface="+mn-lt"/>
                </a:endParaRPr>
              </a:p>
              <a:p>
                <a:pPr marL="285750" indent="-285750" eaLnBrk="0" fontAlgn="base" hangingPunct="0">
                  <a:spcBef>
                    <a:spcPct val="50000"/>
                  </a:spcBef>
                  <a:spcAft>
                    <a:spcPct val="0"/>
                  </a:spcAft>
                  <a:defRPr/>
                </a:pPr>
                <a:r>
                  <a:rPr lang="et-EE" altLang="et-EE" sz="1800" kern="0" dirty="0">
                    <a:solidFill>
                      <a:srgbClr val="000000"/>
                    </a:solidFill>
                    <a:latin typeface="+mn-lt"/>
                  </a:rPr>
                  <a:t>2 või enama sõidurajaga ühesuunaline tee</a:t>
                </a:r>
                <a:endParaRPr kumimoji="0" lang="et-EE" altLang="et-EE" sz="1800" b="0" i="0" u="none" strike="noStrike" kern="0" cap="none" spc="0" normalizeH="0" baseline="0" noProof="0" dirty="0">
                  <a:ln>
                    <a:noFill/>
                  </a:ln>
                  <a:solidFill>
                    <a:srgbClr val="000000"/>
                  </a:solidFill>
                  <a:effectLst/>
                  <a:uLnTx/>
                  <a:uFillTx/>
                  <a:latin typeface="+mn-lt"/>
                </a:endParaRPr>
              </a:p>
            </p:txBody>
          </p:sp>
          <p:sp>
            <p:nvSpPr>
              <p:cNvPr id="25" name="Text Box 16">
                <a:extLst>
                  <a:ext uri="{FF2B5EF4-FFF2-40B4-BE49-F238E27FC236}">
                    <a16:creationId xmlns:a16="http://schemas.microsoft.com/office/drawing/2014/main" id="{BEEF8097-E887-4210-BDD8-A71926FA6B6C}"/>
                  </a:ext>
                </a:extLst>
              </p:cNvPr>
              <p:cNvSpPr txBox="1">
                <a:spLocks noChangeArrowheads="1"/>
              </p:cNvSpPr>
              <p:nvPr/>
            </p:nvSpPr>
            <p:spPr bwMode="auto">
              <a:xfrm>
                <a:off x="6760382" y="3505200"/>
                <a:ext cx="2201279" cy="1367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285750" indent="-285750" eaLnBrk="0" fontAlgn="base" hangingPunct="0">
                  <a:spcBef>
                    <a:spcPct val="50000"/>
                  </a:spcBef>
                  <a:spcAft>
                    <a:spcPct val="0"/>
                  </a:spcAft>
                  <a:defRPr/>
                </a:pPr>
                <a:r>
                  <a:rPr kumimoji="0" lang="en-GB" altLang="et-EE" sz="1800" b="0" i="0" u="none" strike="noStrike" kern="0" cap="none" spc="0" normalizeH="0" baseline="0" noProof="0" dirty="0">
                    <a:ln>
                      <a:noFill/>
                    </a:ln>
                    <a:solidFill>
                      <a:srgbClr val="000000"/>
                    </a:solidFill>
                    <a:effectLst/>
                    <a:uLnTx/>
                    <a:uFillTx/>
                    <a:latin typeface="+mn-lt"/>
                  </a:rPr>
                  <a:t>2+2 </a:t>
                </a:r>
                <a:r>
                  <a:rPr kumimoji="0" lang="et-EE" altLang="et-EE" sz="1800" b="0" i="0" u="none" strike="noStrike" kern="0" cap="none" spc="0" normalizeH="0" baseline="0" noProof="0" dirty="0">
                    <a:ln>
                      <a:noFill/>
                    </a:ln>
                    <a:solidFill>
                      <a:srgbClr val="000000"/>
                    </a:solidFill>
                    <a:effectLst/>
                    <a:uLnTx/>
                    <a:uFillTx/>
                    <a:latin typeface="+mn-lt"/>
                  </a:rPr>
                  <a:t>või enama </a:t>
                </a:r>
                <a:r>
                  <a:rPr kumimoji="0" lang="en-GB" altLang="et-EE" sz="1800" b="0" i="0" u="none" strike="noStrike" kern="0" cap="none" spc="0" normalizeH="0" baseline="0" noProof="0" dirty="0">
                    <a:ln>
                      <a:noFill/>
                    </a:ln>
                    <a:solidFill>
                      <a:srgbClr val="000000"/>
                    </a:solidFill>
                    <a:effectLst/>
                    <a:uLnTx/>
                    <a:uFillTx/>
                    <a:latin typeface="+mn-lt"/>
                  </a:rPr>
                  <a:t>sõidurajaga, </a:t>
                </a:r>
                <a:r>
                  <a:rPr kumimoji="0" lang="et-EE" altLang="et-EE" sz="1800" b="0" i="0" u="none" strike="noStrike" kern="0" cap="none" spc="0" normalizeH="0" baseline="0" noProof="0" dirty="0">
                    <a:ln>
                      <a:noFill/>
                    </a:ln>
                    <a:solidFill>
                      <a:srgbClr val="000000"/>
                    </a:solidFill>
                    <a:effectLst/>
                    <a:uLnTx/>
                    <a:uFillTx/>
                    <a:latin typeface="+mn-lt"/>
                  </a:rPr>
                  <a:t>ohutus</a:t>
                </a:r>
                <a:r>
                  <a:rPr kumimoji="0" lang="en-GB" altLang="et-EE" sz="1800" b="0" i="0" u="none" strike="noStrike" kern="0" cap="none" spc="0" normalizeH="0" baseline="0" noProof="0" dirty="0">
                    <a:ln>
                      <a:noFill/>
                    </a:ln>
                    <a:solidFill>
                      <a:srgbClr val="000000"/>
                    </a:solidFill>
                    <a:effectLst/>
                    <a:uLnTx/>
                    <a:uFillTx/>
                    <a:latin typeface="+mn-lt"/>
                  </a:rPr>
                  <a:t>saareta kahesuunaline tee</a:t>
                </a:r>
              </a:p>
            </p:txBody>
          </p:sp>
        </p:grpSp>
        <p:sp>
          <p:nvSpPr>
            <p:cNvPr id="18" name="Rectangle 18">
              <a:extLst>
                <a:ext uri="{FF2B5EF4-FFF2-40B4-BE49-F238E27FC236}">
                  <a16:creationId xmlns:a16="http://schemas.microsoft.com/office/drawing/2014/main" id="{7830CA80-BF5E-4E37-8893-09A26DC6DBA8}"/>
                </a:ext>
              </a:extLst>
            </p:cNvPr>
            <p:cNvSpPr>
              <a:spLocks noChangeArrowheads="1"/>
            </p:cNvSpPr>
            <p:nvPr/>
          </p:nvSpPr>
          <p:spPr bwMode="auto">
            <a:xfrm>
              <a:off x="-113122" y="3505199"/>
              <a:ext cx="2246722" cy="256458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t-EE" altLang="et-EE"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19" name="Rectangle 19">
              <a:extLst>
                <a:ext uri="{FF2B5EF4-FFF2-40B4-BE49-F238E27FC236}">
                  <a16:creationId xmlns:a16="http://schemas.microsoft.com/office/drawing/2014/main" id="{0880D97A-9E48-4D7E-BF08-563654A7F0F8}"/>
                </a:ext>
              </a:extLst>
            </p:cNvPr>
            <p:cNvSpPr>
              <a:spLocks noChangeArrowheads="1"/>
            </p:cNvSpPr>
            <p:nvPr/>
          </p:nvSpPr>
          <p:spPr bwMode="auto">
            <a:xfrm>
              <a:off x="2209800" y="3505200"/>
              <a:ext cx="2209800" cy="256458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t-EE" altLang="et-EE"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0" name="Rectangle 20">
              <a:extLst>
                <a:ext uri="{FF2B5EF4-FFF2-40B4-BE49-F238E27FC236}">
                  <a16:creationId xmlns:a16="http://schemas.microsoft.com/office/drawing/2014/main" id="{BF897BEE-8CD5-4D94-A47D-8F5AF8CCAE18}"/>
                </a:ext>
              </a:extLst>
            </p:cNvPr>
            <p:cNvSpPr>
              <a:spLocks noChangeArrowheads="1"/>
            </p:cNvSpPr>
            <p:nvPr/>
          </p:nvSpPr>
          <p:spPr bwMode="auto">
            <a:xfrm>
              <a:off x="4495800" y="3505199"/>
              <a:ext cx="2209800" cy="256458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t-EE" altLang="et-EE" sz="2400" b="0" i="0" u="none" strike="noStrike" kern="0" cap="none" spc="0" normalizeH="0" baseline="0" noProof="0">
                <a:ln>
                  <a:noFill/>
                </a:ln>
                <a:solidFill>
                  <a:srgbClr val="000000"/>
                </a:solidFill>
                <a:effectLst/>
                <a:uLnTx/>
                <a:uFillTx/>
                <a:latin typeface="Times New Roman" panose="02020603050405020304" pitchFamily="18" charset="0"/>
              </a:endParaRPr>
            </a:p>
          </p:txBody>
        </p:sp>
        <p:sp>
          <p:nvSpPr>
            <p:cNvPr id="21" name="Rectangle 21">
              <a:extLst>
                <a:ext uri="{FF2B5EF4-FFF2-40B4-BE49-F238E27FC236}">
                  <a16:creationId xmlns:a16="http://schemas.microsoft.com/office/drawing/2014/main" id="{907A839F-4A95-4454-B192-B4925497FD38}"/>
                </a:ext>
              </a:extLst>
            </p:cNvPr>
            <p:cNvSpPr>
              <a:spLocks noChangeArrowheads="1"/>
            </p:cNvSpPr>
            <p:nvPr/>
          </p:nvSpPr>
          <p:spPr bwMode="auto">
            <a:xfrm>
              <a:off x="6781800" y="3505200"/>
              <a:ext cx="2209800" cy="256457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t-EE" altLang="et-EE" sz="2400" b="0" i="0" u="none" strike="noStrike" kern="0" cap="none" spc="0" normalizeH="0" baseline="0" noProof="0">
                <a:ln>
                  <a:noFill/>
                </a:ln>
                <a:solidFill>
                  <a:srgbClr val="000000"/>
                </a:solidFill>
                <a:effectLst/>
                <a:uLnTx/>
                <a:uFillTx/>
                <a:latin typeface="Times New Roman" panose="02020603050405020304" pitchFamily="18" charset="0"/>
              </a:endParaRPr>
            </a:p>
          </p:txBody>
        </p:sp>
      </p:grpSp>
      <p:sp>
        <p:nvSpPr>
          <p:cNvPr id="29" name="Text Box 22">
            <a:extLst>
              <a:ext uri="{FF2B5EF4-FFF2-40B4-BE49-F238E27FC236}">
                <a16:creationId xmlns:a16="http://schemas.microsoft.com/office/drawing/2014/main" id="{833AA1C0-8EE6-4779-A7FF-27F85930FFDC}"/>
              </a:ext>
            </a:extLst>
          </p:cNvPr>
          <p:cNvSpPr txBox="1">
            <a:spLocks noChangeArrowheads="1"/>
          </p:cNvSpPr>
          <p:nvPr/>
        </p:nvSpPr>
        <p:spPr bwMode="auto">
          <a:xfrm>
            <a:off x="3238099" y="3258685"/>
            <a:ext cx="26438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mn-lt"/>
              </a:rPr>
              <a:t>Risk on keskmine</a:t>
            </a:r>
          </a:p>
        </p:txBody>
      </p:sp>
      <p:sp>
        <p:nvSpPr>
          <p:cNvPr id="30" name="Text Box 23">
            <a:extLst>
              <a:ext uri="{FF2B5EF4-FFF2-40B4-BE49-F238E27FC236}">
                <a16:creationId xmlns:a16="http://schemas.microsoft.com/office/drawing/2014/main" id="{AD8E8BFA-900C-4C84-9907-1B1D342CD03D}"/>
              </a:ext>
            </a:extLst>
          </p:cNvPr>
          <p:cNvSpPr txBox="1">
            <a:spLocks noChangeArrowheads="1"/>
          </p:cNvSpPr>
          <p:nvPr/>
        </p:nvSpPr>
        <p:spPr bwMode="auto">
          <a:xfrm>
            <a:off x="5992119" y="3260502"/>
            <a:ext cx="26438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mn-lt"/>
              </a:rPr>
              <a:t>Risk on suur</a:t>
            </a:r>
          </a:p>
        </p:txBody>
      </p:sp>
      <p:sp>
        <p:nvSpPr>
          <p:cNvPr id="31" name="Text Box 26">
            <a:extLst>
              <a:ext uri="{FF2B5EF4-FFF2-40B4-BE49-F238E27FC236}">
                <a16:creationId xmlns:a16="http://schemas.microsoft.com/office/drawing/2014/main" id="{21CADD83-B28E-47D7-8AC9-B7DCE95AD7CA}"/>
              </a:ext>
            </a:extLst>
          </p:cNvPr>
          <p:cNvSpPr txBox="1">
            <a:spLocks noChangeArrowheads="1"/>
          </p:cNvSpPr>
          <p:nvPr/>
        </p:nvSpPr>
        <p:spPr bwMode="auto">
          <a:xfrm>
            <a:off x="8698492" y="3258685"/>
            <a:ext cx="25878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mn-lt"/>
              </a:rPr>
              <a:t>Risk on väga suur</a:t>
            </a:r>
          </a:p>
        </p:txBody>
      </p:sp>
      <p:sp>
        <p:nvSpPr>
          <p:cNvPr id="32" name="Text Box 12">
            <a:extLst>
              <a:ext uri="{FF2B5EF4-FFF2-40B4-BE49-F238E27FC236}">
                <a16:creationId xmlns:a16="http://schemas.microsoft.com/office/drawing/2014/main" id="{44FA8BC5-B290-4314-9CAB-8DDF22BBF9A0}"/>
              </a:ext>
            </a:extLst>
          </p:cNvPr>
          <p:cNvSpPr txBox="1">
            <a:spLocks noChangeArrowheads="1"/>
          </p:cNvSpPr>
          <p:nvPr/>
        </p:nvSpPr>
        <p:spPr bwMode="auto">
          <a:xfrm>
            <a:off x="528638" y="1854407"/>
            <a:ext cx="10953209" cy="7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7000"/>
              </a:lnSpc>
              <a:spcBef>
                <a:spcPts val="600"/>
              </a:spcBef>
              <a:spcAft>
                <a:spcPts val="800"/>
              </a:spcAft>
              <a:buClrTx/>
              <a:buSzTx/>
              <a:buFont typeface="Wingdings" panose="05000000000000000000" pitchFamily="2" charset="2"/>
              <a:buNone/>
              <a:tabLst/>
              <a:defRPr/>
            </a:pPr>
            <a:r>
              <a:rPr kumimoji="0" lang="et-EE"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Sõidutee ületuskohtade liiklusrisk arvutatakse vastava arvutusmudeli põhjal</a:t>
            </a:r>
          </a:p>
          <a:p>
            <a:pPr lvl="0" eaLnBrk="0" fontAlgn="base" hangingPunct="0">
              <a:spcBef>
                <a:spcPct val="0"/>
              </a:spcBef>
              <a:spcAft>
                <a:spcPct val="0"/>
              </a:spcAft>
              <a:buNone/>
            </a:pPr>
            <a:r>
              <a:rPr kumimoji="0" lang="et-EE" altLang="et-EE" sz="1800" b="0" i="0" u="none" strike="noStrike" kern="0" cap="none" spc="0" normalizeH="0" baseline="0" noProof="0" dirty="0">
                <a:ln>
                  <a:noFill/>
                </a:ln>
                <a:solidFill>
                  <a:srgbClr val="000000"/>
                </a:solidFill>
                <a:effectLst/>
                <a:uLnTx/>
                <a:uFillTx/>
                <a:latin typeface="+mn-lt"/>
              </a:rPr>
              <a:t>Tulemuste </a:t>
            </a:r>
            <a:r>
              <a:rPr kumimoji="0" lang="en-GB" altLang="et-EE" sz="1800" b="0" i="0" u="none" strike="noStrike" kern="0" cap="none" spc="0" normalizeH="0" baseline="0" noProof="0" dirty="0">
                <a:ln>
                  <a:noFill/>
                </a:ln>
                <a:solidFill>
                  <a:srgbClr val="000000"/>
                </a:solidFill>
                <a:effectLst/>
                <a:uLnTx/>
                <a:uFillTx/>
                <a:latin typeface="+mn-lt"/>
              </a:rPr>
              <a:t>järgi moodustuvad </a:t>
            </a:r>
            <a:r>
              <a:rPr kumimoji="0" lang="et-EE" altLang="et-EE" sz="1800" b="0" i="0" u="none" strike="noStrike" kern="0" cap="none" spc="0" normalizeH="0" baseline="0" noProof="0" dirty="0">
                <a:ln>
                  <a:noFill/>
                </a:ln>
                <a:solidFill>
                  <a:srgbClr val="000000"/>
                </a:solidFill>
                <a:effectLst/>
                <a:uLnTx/>
                <a:uFillTx/>
                <a:latin typeface="+mn-lt"/>
              </a:rPr>
              <a:t>sõidutee ületuskohtade</a:t>
            </a:r>
            <a:r>
              <a:rPr kumimoji="0" lang="en-GB" altLang="et-EE" sz="1800" b="0" i="0" u="none" strike="noStrike" kern="0" cap="none" spc="0" normalizeH="0" baseline="0" noProof="0" dirty="0">
                <a:ln>
                  <a:noFill/>
                </a:ln>
                <a:solidFill>
                  <a:srgbClr val="000000"/>
                </a:solidFill>
                <a:effectLst/>
                <a:uLnTx/>
                <a:uFillTx/>
                <a:latin typeface="+mn-lt"/>
              </a:rPr>
              <a:t> riskigrupid järgmiselt: </a:t>
            </a:r>
          </a:p>
        </p:txBody>
      </p:sp>
      <p:sp>
        <p:nvSpPr>
          <p:cNvPr id="33" name="Text Box 23">
            <a:extLst>
              <a:ext uri="{FF2B5EF4-FFF2-40B4-BE49-F238E27FC236}">
                <a16:creationId xmlns:a16="http://schemas.microsoft.com/office/drawing/2014/main" id="{38151B51-241C-4A7E-8861-DB2D7F6F5140}"/>
              </a:ext>
            </a:extLst>
          </p:cNvPr>
          <p:cNvSpPr txBox="1">
            <a:spLocks noChangeArrowheads="1"/>
          </p:cNvSpPr>
          <p:nvPr/>
        </p:nvSpPr>
        <p:spPr bwMode="auto">
          <a:xfrm>
            <a:off x="617918" y="3270752"/>
            <a:ext cx="26438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mn-lt"/>
              </a:rPr>
              <a:t>Risk on </a:t>
            </a:r>
            <a:r>
              <a:rPr kumimoji="0" lang="et-EE" altLang="et-EE" sz="1800" b="0" i="0" u="none" strike="noStrike" kern="0" cap="none" spc="0" normalizeH="0" baseline="0" noProof="0" dirty="0">
                <a:ln>
                  <a:noFill/>
                </a:ln>
                <a:solidFill>
                  <a:srgbClr val="000000"/>
                </a:solidFill>
                <a:effectLst/>
                <a:uLnTx/>
                <a:uFillTx/>
                <a:latin typeface="+mn-lt"/>
              </a:rPr>
              <a:t>väike</a:t>
            </a:r>
            <a:endParaRPr kumimoji="0" lang="en-GB" altLang="et-EE" sz="1800" b="0" i="0" u="none" strike="noStrike" kern="0" cap="none" spc="0" normalizeH="0" baseline="0" noProof="0" dirty="0">
              <a:ln>
                <a:noFill/>
              </a:ln>
              <a:solidFill>
                <a:srgbClr val="000000"/>
              </a:solidFill>
              <a:effectLst/>
              <a:uLnTx/>
              <a:uFillTx/>
              <a:latin typeface="+mn-lt"/>
            </a:endParaRPr>
          </a:p>
        </p:txBody>
      </p:sp>
      <p:sp>
        <p:nvSpPr>
          <p:cNvPr id="35" name="Text Box 12">
            <a:extLst>
              <a:ext uri="{FF2B5EF4-FFF2-40B4-BE49-F238E27FC236}">
                <a16:creationId xmlns:a16="http://schemas.microsoft.com/office/drawing/2014/main" id="{1BCF76BE-1448-4E4B-9830-27DF8F8AD6E1}"/>
              </a:ext>
            </a:extLst>
          </p:cNvPr>
          <p:cNvSpPr txBox="1">
            <a:spLocks noChangeArrowheads="1"/>
          </p:cNvSpPr>
          <p:nvPr/>
        </p:nvSpPr>
        <p:spPr bwMode="auto">
          <a:xfrm>
            <a:off x="528638" y="3699567"/>
            <a:ext cx="11320855" cy="36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7000"/>
              </a:lnSpc>
              <a:spcBef>
                <a:spcPts val="600"/>
              </a:spcBef>
              <a:spcAft>
                <a:spcPts val="800"/>
              </a:spcAft>
              <a:buClrTx/>
              <a:buSzTx/>
              <a:buFont typeface="Wingdings" panose="05000000000000000000" pitchFamily="2" charset="2"/>
              <a:buNone/>
              <a:tabLst/>
              <a:defRPr/>
            </a:pPr>
            <a:r>
              <a:rPr lang="et-EE" sz="1800" dirty="0">
                <a:solidFill>
                  <a:srgbClr val="000000"/>
                </a:solidFill>
                <a:latin typeface="Arial"/>
                <a:ea typeface="Calibri" panose="020F0502020204030204" pitchFamily="34" charset="0"/>
                <a:cs typeface="Times New Roman" panose="02020603050405020304" pitchFamily="18" charset="0"/>
              </a:rPr>
              <a:t>Reguleerimata</a:t>
            </a:r>
            <a:r>
              <a:rPr kumimoji="0" lang="et-EE"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 ülekäigurajaga tee ristlõike tüüplahendused erinevate riskigruppide puhul:</a:t>
            </a:r>
          </a:p>
        </p:txBody>
      </p:sp>
    </p:spTree>
    <p:extLst>
      <p:ext uri="{BB962C8B-B14F-4D97-AF65-F5344CB8AC3E}">
        <p14:creationId xmlns:p14="http://schemas.microsoft.com/office/powerpoint/2010/main" val="3006865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6" y="1885361"/>
            <a:ext cx="9624032" cy="4713402"/>
          </a:xfrm>
        </p:spPr>
        <p:txBody>
          <a:bodyPr/>
          <a:lstStyle/>
          <a:p>
            <a:pPr marL="0" indent="0">
              <a:lnSpc>
                <a:spcPct val="107000"/>
              </a:lnSpc>
              <a:spcAft>
                <a:spcPts val="800"/>
              </a:spcAft>
              <a:buNone/>
            </a:pPr>
            <a:r>
              <a:rPr lang="et-EE" sz="1600" dirty="0">
                <a:ea typeface="Calibri" panose="020F0502020204030204" pitchFamily="34" charset="0"/>
                <a:cs typeface="Times New Roman" panose="02020603050405020304" pitchFamily="18" charset="0"/>
              </a:rPr>
              <a:t>Kooli läheduses paikneb või kooli jõudmiseks tuleb valdavalt ületada järgmiste tunnustega sõidutee: </a:t>
            </a:r>
          </a:p>
          <a:p>
            <a:pPr>
              <a:lnSpc>
                <a:spcPct val="107000"/>
              </a:lnSpc>
              <a:spcAft>
                <a:spcPts val="800"/>
              </a:spcAft>
            </a:pPr>
            <a:r>
              <a:rPr lang="et-EE" sz="1600" dirty="0">
                <a:ea typeface="Calibri" panose="020F0502020204030204" pitchFamily="34" charset="0"/>
                <a:cs typeface="Times New Roman" panose="02020603050405020304" pitchFamily="18" charset="0"/>
              </a:rPr>
              <a:t>Linnaosa sisene juurdepääsutänav, väiksemat asulat läbiv või väljaspool asulat paiknev väikese liiklussagedusega tee (AKÖL alla 3000 - tee liigi järgi valdavalt kõrvaltänav, kvartalisisene tänav, kõrvalmaantee, kohalik maantee). Tee ristlõikes sõiduradu 1 või 1+1, ristmikud kanaliseerimata, sõidutee ületuskoht tavaliselt ilma ohutussaareta.</a:t>
            </a:r>
          </a:p>
          <a:p>
            <a:pPr>
              <a:lnSpc>
                <a:spcPct val="107000"/>
              </a:lnSpc>
              <a:spcAft>
                <a:spcPts val="800"/>
              </a:spcAft>
            </a:pPr>
            <a:r>
              <a:rPr lang="et-EE" sz="1600" dirty="0">
                <a:ea typeface="Calibri" panose="020F0502020204030204" pitchFamily="34" charset="0"/>
                <a:cs typeface="Times New Roman" panose="02020603050405020304" pitchFamily="18" charset="0"/>
              </a:rPr>
              <a:t>Linna magistraaltänavalt hargnev juurdepääsutänav, asulat läbiv või väljaspool asulat paiknev keskmise liiklussagedusega tee (AKÖL 3000-6000 - tee liigi järgi jaotustänav, põhimaantee ja tugimaantee; aga ka suure liiklussagedusega kõrvaltänav ja kõrvalmaantee). Tee ristlõikes sõiduradu 1+1, ristmikud kanaliseeritud, sõidutee ületuskoht tavaliselt ohutussaarega.</a:t>
            </a:r>
          </a:p>
          <a:p>
            <a:pPr>
              <a:lnSpc>
                <a:spcPct val="107000"/>
              </a:lnSpc>
              <a:spcAft>
                <a:spcPts val="800"/>
              </a:spcAft>
            </a:pPr>
            <a:r>
              <a:rPr lang="et-EE" sz="1600" dirty="0">
                <a:ea typeface="Calibri" panose="020F0502020204030204" pitchFamily="34" charset="0"/>
                <a:cs typeface="Times New Roman" panose="02020603050405020304" pitchFamily="18" charset="0"/>
              </a:rPr>
              <a:t>Linna või linnaosa läbiv või väljaspool asulat paiknev suure liiklussagedusega tee (AKÖL suurem kui 6000 - tee liigi järgi valdavalt põhimagistraal, jaotusmagistraal, põhimaantee). Tee ristlõikes sõiduradu 1+1, 2+2 või rohkem, ristmikud kanaliseeritud, sõidutee ületuskoht enamasti kas eritasandiline, eraldusriba või ohutussaare kaudu või fooriga reguleeritud.</a:t>
            </a:r>
          </a:p>
          <a:p>
            <a:pPr marL="0" indent="0">
              <a:lnSpc>
                <a:spcPct val="107000"/>
              </a:lnSpc>
              <a:spcAft>
                <a:spcPts val="800"/>
              </a:spcAft>
              <a:buNone/>
            </a:pPr>
            <a:r>
              <a:rPr lang="et-EE" sz="1600" dirty="0">
                <a:ea typeface="Calibri" panose="020F0502020204030204" pitchFamily="34" charset="0"/>
                <a:cs typeface="Times New Roman" panose="02020603050405020304" pitchFamily="18" charset="0"/>
              </a:rPr>
              <a:t>Kooli lähiümbruse liiklusriski </a:t>
            </a:r>
            <a:r>
              <a:rPr lang="et-EE" sz="1600" b="1" dirty="0">
                <a:ea typeface="Calibri" panose="020F0502020204030204" pitchFamily="34" charset="0"/>
                <a:cs typeface="Times New Roman" panose="02020603050405020304" pitchFamily="18" charset="0"/>
              </a:rPr>
              <a:t>alusväärtus </a:t>
            </a:r>
            <a:r>
              <a:rPr lang="et-EE" sz="1600" dirty="0">
                <a:ea typeface="Calibri" panose="020F0502020204030204" pitchFamily="34" charset="0"/>
                <a:cs typeface="Times New Roman" panose="02020603050405020304" pitchFamily="18" charset="0"/>
              </a:rPr>
              <a:t>tuleb valida kooli läheduses oleva suurema liiklusriskiga tee järgi. Kõrgem liiklusriski alusväärtus tuleb valida ka tee liigi valikus kahtlemise korral.</a:t>
            </a: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8" y="526943"/>
            <a:ext cx="10142504"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t-EE" dirty="0"/>
              <a:t>Kooli lähiümbruse liiklusriski alusväärtus</a:t>
            </a:r>
            <a:br>
              <a:rPr kumimoji="0" lang="et-EE" sz="4200" b="0" i="0" u="none" strike="noStrike" kern="1200" cap="none" spc="0" normalizeH="0" baseline="0" noProof="0" dirty="0">
                <a:ln>
                  <a:noFill/>
                </a:ln>
                <a:solidFill>
                  <a:srgbClr val="006EB5"/>
                </a:solidFill>
                <a:effectLst/>
                <a:uLnTx/>
                <a:uFillTx/>
                <a:latin typeface="Arial"/>
                <a:ea typeface="+mj-ea"/>
                <a:cs typeface="+mj-cs"/>
              </a:rPr>
            </a:br>
            <a:endParaRPr kumimoji="0" lang="et-EE" sz="4200" b="0" i="0" u="none" strike="noStrike" kern="1200" cap="none" spc="0" normalizeH="0" baseline="0" noProof="0" dirty="0">
              <a:ln>
                <a:noFill/>
              </a:ln>
              <a:solidFill>
                <a:srgbClr val="006EB5"/>
              </a:solidFill>
              <a:effectLst/>
              <a:uLnTx/>
              <a:uFillTx/>
              <a:latin typeface="Arial"/>
              <a:ea typeface="+mj-ea"/>
              <a:cs typeface="+mj-cs"/>
            </a:endParaRPr>
          </a:p>
        </p:txBody>
      </p:sp>
      <p:sp>
        <p:nvSpPr>
          <p:cNvPr id="5" name="Teksti kohatäide 11">
            <a:extLst>
              <a:ext uri="{FF2B5EF4-FFF2-40B4-BE49-F238E27FC236}">
                <a16:creationId xmlns:a16="http://schemas.microsoft.com/office/drawing/2014/main" id="{D899BD81-4F7C-4C5E-9D1E-15228C756F76}"/>
              </a:ext>
            </a:extLst>
          </p:cNvPr>
          <p:cNvSpPr>
            <a:spLocks noGrp="1"/>
          </p:cNvSpPr>
          <p:nvPr>
            <p:ph type="body" sz="quarter" idx="10"/>
          </p:nvPr>
        </p:nvSpPr>
        <p:spPr>
          <a:xfrm>
            <a:off x="528637" y="1357459"/>
            <a:ext cx="10915503" cy="527902"/>
          </a:xfrm>
        </p:spPr>
        <p:txBody>
          <a:bodyPr lIns="91440" tIns="45720" rIns="91440" bIns="45720" anchor="t"/>
          <a:lstStyle/>
          <a:p>
            <a:r>
              <a:rPr lang="et-EE" dirty="0"/>
              <a:t>Määratakse suurima liiklusriskiga tee järgi, mille mõjualas kool paikneb</a:t>
            </a:r>
          </a:p>
        </p:txBody>
      </p:sp>
      <p:sp>
        <p:nvSpPr>
          <p:cNvPr id="7" name="Text Placeholder 4">
            <a:extLst>
              <a:ext uri="{FF2B5EF4-FFF2-40B4-BE49-F238E27FC236}">
                <a16:creationId xmlns:a16="http://schemas.microsoft.com/office/drawing/2014/main" id="{64B8D3D9-05D0-4A0D-9E9C-C548E41EF94B}"/>
              </a:ext>
            </a:extLst>
          </p:cNvPr>
          <p:cNvSpPr txBox="1">
            <a:spLocks/>
          </p:cNvSpPr>
          <p:nvPr/>
        </p:nvSpPr>
        <p:spPr>
          <a:xfrm>
            <a:off x="10152667" y="1809946"/>
            <a:ext cx="1904215" cy="4788817"/>
          </a:xfrm>
          <a:prstGeom prst="rect">
            <a:avLst/>
          </a:prstGeom>
        </p:spPr>
        <p:txBody>
          <a:bodyPr lIns="91440" tIns="45720" rIns="91440" bIns="45720" anchor="t"/>
          <a:lstStyle>
            <a:lvl1pPr marL="285750" indent="-285750" algn="l" defTabSz="914400" rtl="0" eaLnBrk="1" latinLnBrk="0" hangingPunct="1">
              <a:lnSpc>
                <a:spcPct val="120000"/>
              </a:lnSpc>
              <a:spcBef>
                <a:spcPts val="600"/>
              </a:spcBef>
              <a:spcAft>
                <a:spcPts val="600"/>
              </a:spcAft>
              <a:buFont typeface="Wingdings" panose="05000000000000000000" pitchFamily="2" charset="2"/>
              <a:buChar char="§"/>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None/>
              <a:tabLst/>
              <a:defRPr/>
            </a:pPr>
            <a:r>
              <a:rPr kumimoji="0" lang="et-EE" sz="1800" b="0" i="0" u="none" strike="noStrike" kern="1200" cap="none" spc="0" normalizeH="0" baseline="0" noProof="0" dirty="0">
                <a:ln>
                  <a:noFill/>
                </a:ln>
                <a:solidFill>
                  <a:srgbClr val="000000"/>
                </a:solidFill>
                <a:effectLst/>
                <a:uLnTx/>
                <a:uFillTx/>
                <a:latin typeface="Arial"/>
                <a:ea typeface="+mn-ea"/>
                <a:cs typeface="+mn-cs"/>
              </a:rPr>
              <a:t>Liiklusriski  alusväärtus</a:t>
            </a:r>
          </a:p>
          <a:p>
            <a:pPr lvl="1" indent="-285750">
              <a:lnSpc>
                <a:spcPct val="120000"/>
              </a:lnSpc>
              <a:spcBef>
                <a:spcPts val="600"/>
              </a:spcBef>
              <a:spcAft>
                <a:spcPts val="600"/>
              </a:spcAft>
              <a:buFont typeface="Wingdings" panose="05000000000000000000" pitchFamily="2" charset="2"/>
              <a:buChar char="§"/>
            </a:pPr>
            <a:r>
              <a:rPr kumimoji="0" lang="et-EE" b="0" i="0" u="none" strike="noStrike" kern="1200" cap="none" spc="0" normalizeH="0" baseline="0" noProof="0" dirty="0">
                <a:ln>
                  <a:noFill/>
                </a:ln>
                <a:solidFill>
                  <a:srgbClr val="000000"/>
                </a:solidFill>
                <a:effectLst/>
                <a:uLnTx/>
                <a:uFillTx/>
                <a:latin typeface="Arial"/>
                <a:ea typeface="+mn-ea"/>
                <a:cs typeface="+mn-cs"/>
              </a:rPr>
              <a:t>2</a:t>
            </a:r>
          </a:p>
          <a:p>
            <a:pPr lvl="1" indent="-285750">
              <a:lnSpc>
                <a:spcPct val="120000"/>
              </a:lnSpc>
              <a:spcBef>
                <a:spcPts val="600"/>
              </a:spcBef>
              <a:spcAft>
                <a:spcPts val="600"/>
              </a:spcAft>
              <a:buFont typeface="Wingdings" panose="05000000000000000000" pitchFamily="2" charset="2"/>
              <a:buChar char="§"/>
            </a:pPr>
            <a:r>
              <a:rPr kumimoji="0" lang="et-EE" b="0" i="0" u="none" strike="noStrike" kern="1200" cap="none" spc="0" normalizeH="0" baseline="0" noProof="0" dirty="0">
                <a:ln>
                  <a:noFill/>
                </a:ln>
                <a:solidFill>
                  <a:srgbClr val="000000"/>
                </a:solidFill>
                <a:effectLst/>
                <a:highlight>
                  <a:srgbClr val="FFFF00"/>
                </a:highlight>
                <a:uLnTx/>
                <a:uFillTx/>
                <a:latin typeface="Arial"/>
                <a:ea typeface="+mn-ea"/>
                <a:cs typeface="+mn-cs"/>
              </a:rPr>
              <a:t>3</a:t>
            </a:r>
            <a:endParaRPr lang="et-EE" b="0" i="0" u="none" strike="noStrike" kern="1200" cap="none" spc="0" normalizeH="0" baseline="0" noProof="0" dirty="0">
              <a:ln>
                <a:noFill/>
              </a:ln>
              <a:solidFill>
                <a:srgbClr val="000000"/>
              </a:solidFill>
              <a:effectLst/>
              <a:highlight>
                <a:srgbClr val="FFFF00"/>
              </a:highlight>
              <a:uLnTx/>
              <a:uFillTx/>
              <a:latin typeface="Arial"/>
              <a:cs typeface="Arial"/>
            </a:endParaRPr>
          </a:p>
          <a:p>
            <a:pPr lvl="1" indent="-285750">
              <a:lnSpc>
                <a:spcPct val="120000"/>
              </a:lnSpc>
              <a:spcBef>
                <a:spcPts val="600"/>
              </a:spcBef>
              <a:spcAft>
                <a:spcPts val="600"/>
              </a:spcAft>
              <a:buFont typeface="Wingdings" panose="05000000000000000000" pitchFamily="2" charset="2"/>
              <a:buChar char="§"/>
            </a:pPr>
            <a:r>
              <a:rPr kumimoji="0" lang="et-EE" b="0" i="0" u="none" strike="noStrike" kern="1200" cap="none" spc="0" normalizeH="0" baseline="0" noProof="0" dirty="0">
                <a:ln>
                  <a:noFill/>
                </a:ln>
                <a:solidFill>
                  <a:srgbClr val="000000"/>
                </a:solidFill>
                <a:effectLst/>
                <a:uLnTx/>
                <a:uFillTx/>
                <a:latin typeface="Arial"/>
                <a:ea typeface="+mn-ea"/>
                <a:cs typeface="+mn-cs"/>
              </a:rPr>
              <a:t>5</a:t>
            </a:r>
            <a:endParaRPr lang="et-EE" b="0" i="0" u="none" strike="noStrike" kern="1200" cap="none" spc="0" normalizeH="0" baseline="0" noProof="0" dirty="0">
              <a:ln>
                <a:noFill/>
              </a:ln>
              <a:solidFill>
                <a:srgbClr val="000000"/>
              </a:solidFill>
              <a:effectLst/>
              <a:uLnTx/>
              <a:uFillTx/>
              <a:latin typeface="Arial"/>
              <a:cs typeface="Arial"/>
            </a:endParaRPr>
          </a:p>
          <a:p>
            <a:pPr marL="171450" lvl="1">
              <a:lnSpc>
                <a:spcPct val="120000"/>
              </a:lnSpc>
              <a:spcBef>
                <a:spcPts val="600"/>
              </a:spcBef>
              <a:spcAft>
                <a:spcPts val="600"/>
              </a:spcAft>
            </a:pPr>
            <a:r>
              <a:rPr kumimoji="0" lang="et-EE" sz="1600" b="0" i="1" u="none" strike="noStrike" kern="1200" cap="none" spc="0" normalizeH="0" baseline="0" noProof="0" dirty="0">
                <a:ln>
                  <a:noFill/>
                </a:ln>
                <a:solidFill>
                  <a:srgbClr val="000000"/>
                </a:solidFill>
                <a:effectLst/>
                <a:uLnTx/>
                <a:uFillTx/>
                <a:latin typeface="Arial"/>
                <a:ea typeface="+mn-ea"/>
                <a:cs typeface="+mn-cs"/>
              </a:rPr>
              <a:t>Kollasel taustal olevad väärtused on Laagri kooli tunnuste kohta</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endParaRPr kumimoji="0" lang="et-EE"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6758043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irgkonnektor 29">
            <a:extLst>
              <a:ext uri="{FF2B5EF4-FFF2-40B4-BE49-F238E27FC236}">
                <a16:creationId xmlns:a16="http://schemas.microsoft.com/office/drawing/2014/main" id="{1E94F628-2622-4EA7-97A8-E36AD7183664}"/>
              </a:ext>
            </a:extLst>
          </p:cNvPr>
          <p:cNvCxnSpPr>
            <a:cxnSpLocks/>
          </p:cNvCxnSpPr>
          <p:nvPr/>
        </p:nvCxnSpPr>
        <p:spPr>
          <a:xfrm flipH="1">
            <a:off x="8184174" y="3450338"/>
            <a:ext cx="1375658" cy="6498"/>
          </a:xfrm>
          <a:prstGeom prst="line">
            <a:avLst/>
          </a:prstGeom>
          <a:noFill/>
          <a:ln w="76200" cap="flat" cmpd="sng" algn="ctr">
            <a:solidFill>
              <a:srgbClr val="000000"/>
            </a:solidFill>
            <a:prstDash val="solid"/>
            <a:miter lim="800000"/>
          </a:ln>
          <a:effectLst/>
        </p:spPr>
      </p:cxn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7" y="526943"/>
            <a:ext cx="9741354"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4200" b="0" i="0" u="none" strike="noStrike" kern="1200" cap="none" spc="0" normalizeH="0" baseline="0" noProof="0" dirty="0">
                <a:ln>
                  <a:noFill/>
                </a:ln>
                <a:solidFill>
                  <a:srgbClr val="006EB5"/>
                </a:solidFill>
                <a:effectLst/>
                <a:uLnTx/>
                <a:uFillTx/>
                <a:latin typeface="Arial"/>
                <a:ea typeface="+mn-ea"/>
                <a:cs typeface="+mn-cs"/>
              </a:rPr>
              <a:t>Kooli paiknemise ja tee mõjuala skeem</a:t>
            </a:r>
            <a:br>
              <a:rPr kumimoji="0" lang="et-EE" sz="4200" b="0" i="0" u="none" strike="noStrike" kern="1200" cap="none" spc="0" normalizeH="0" baseline="0" noProof="0" dirty="0">
                <a:ln>
                  <a:noFill/>
                </a:ln>
                <a:solidFill>
                  <a:srgbClr val="006EB5"/>
                </a:solidFill>
                <a:effectLst/>
                <a:uLnTx/>
                <a:uFillTx/>
                <a:latin typeface="Arial"/>
                <a:ea typeface="+mj-ea"/>
                <a:cs typeface="+mj-cs"/>
              </a:rPr>
            </a:br>
            <a:endParaRPr kumimoji="0" lang="et-EE" sz="4200" b="0" i="0" u="none" strike="noStrike" kern="1200" cap="none" spc="0" normalizeH="0" baseline="0" noProof="0" dirty="0">
              <a:ln>
                <a:noFill/>
              </a:ln>
              <a:solidFill>
                <a:srgbClr val="006EB5"/>
              </a:solidFill>
              <a:effectLst/>
              <a:uLnTx/>
              <a:uFillTx/>
              <a:latin typeface="Arial"/>
              <a:ea typeface="+mj-ea"/>
              <a:cs typeface="+mj-cs"/>
            </a:endParaRPr>
          </a:p>
        </p:txBody>
      </p:sp>
      <p:grpSp>
        <p:nvGrpSpPr>
          <p:cNvPr id="34" name="Rühm 33">
            <a:extLst>
              <a:ext uri="{FF2B5EF4-FFF2-40B4-BE49-F238E27FC236}">
                <a16:creationId xmlns:a16="http://schemas.microsoft.com/office/drawing/2014/main" id="{BFB8EC30-7F05-4EB0-A0E3-A0A482A46F06}"/>
              </a:ext>
            </a:extLst>
          </p:cNvPr>
          <p:cNvGrpSpPr/>
          <p:nvPr/>
        </p:nvGrpSpPr>
        <p:grpSpPr>
          <a:xfrm>
            <a:off x="619395" y="1775525"/>
            <a:ext cx="11126399" cy="4357569"/>
            <a:chOff x="1351028" y="1860367"/>
            <a:chExt cx="10996838" cy="4357569"/>
          </a:xfrm>
        </p:grpSpPr>
        <p:grpSp>
          <p:nvGrpSpPr>
            <p:cNvPr id="27" name="Rühm 26">
              <a:extLst>
                <a:ext uri="{FF2B5EF4-FFF2-40B4-BE49-F238E27FC236}">
                  <a16:creationId xmlns:a16="http://schemas.microsoft.com/office/drawing/2014/main" id="{71B4282F-A7AE-4395-8CAD-027E01E55F10}"/>
                </a:ext>
              </a:extLst>
            </p:cNvPr>
            <p:cNvGrpSpPr/>
            <p:nvPr/>
          </p:nvGrpSpPr>
          <p:grpSpPr>
            <a:xfrm>
              <a:off x="4857125" y="4713936"/>
              <a:ext cx="375770" cy="684076"/>
              <a:chOff x="4331134" y="4184985"/>
              <a:chExt cx="375770" cy="684076"/>
            </a:xfrm>
          </p:grpSpPr>
          <p:cxnSp>
            <p:nvCxnSpPr>
              <p:cNvPr id="28" name="Sirgkonnektor 27">
                <a:extLst>
                  <a:ext uri="{FF2B5EF4-FFF2-40B4-BE49-F238E27FC236}">
                    <a16:creationId xmlns:a16="http://schemas.microsoft.com/office/drawing/2014/main" id="{2DEDD25F-4632-4720-ADD6-DE4EBF2EBB7F}"/>
                  </a:ext>
                </a:extLst>
              </p:cNvPr>
              <p:cNvCxnSpPr/>
              <p:nvPr/>
            </p:nvCxnSpPr>
            <p:spPr>
              <a:xfrm flipH="1">
                <a:off x="4346864" y="4509021"/>
                <a:ext cx="360040" cy="0"/>
              </a:xfrm>
              <a:prstGeom prst="line">
                <a:avLst/>
              </a:prstGeom>
              <a:noFill/>
              <a:ln w="50800" cap="flat" cmpd="sng" algn="ctr">
                <a:solidFill>
                  <a:srgbClr val="006EB5"/>
                </a:solidFill>
                <a:prstDash val="solid"/>
                <a:miter lim="800000"/>
              </a:ln>
              <a:effectLst/>
            </p:spPr>
          </p:cxnSp>
          <p:cxnSp>
            <p:nvCxnSpPr>
              <p:cNvPr id="29" name="Sirgkonnektor 28">
                <a:extLst>
                  <a:ext uri="{FF2B5EF4-FFF2-40B4-BE49-F238E27FC236}">
                    <a16:creationId xmlns:a16="http://schemas.microsoft.com/office/drawing/2014/main" id="{153C6AA8-6353-4EB4-A122-4B6AE3E25B98}"/>
                  </a:ext>
                </a:extLst>
              </p:cNvPr>
              <p:cNvCxnSpPr/>
              <p:nvPr/>
            </p:nvCxnSpPr>
            <p:spPr>
              <a:xfrm>
                <a:off x="4331134" y="4184985"/>
                <a:ext cx="0" cy="684076"/>
              </a:xfrm>
              <a:prstGeom prst="line">
                <a:avLst/>
              </a:prstGeom>
              <a:noFill/>
              <a:ln w="76200" cap="flat" cmpd="sng" algn="ctr">
                <a:solidFill>
                  <a:srgbClr val="000000"/>
                </a:solidFill>
                <a:prstDash val="solid"/>
                <a:miter lim="800000"/>
              </a:ln>
              <a:effectLst/>
            </p:spPr>
          </p:cxnSp>
        </p:grpSp>
        <p:grpSp>
          <p:nvGrpSpPr>
            <p:cNvPr id="33" name="Rühm 32">
              <a:extLst>
                <a:ext uri="{FF2B5EF4-FFF2-40B4-BE49-F238E27FC236}">
                  <a16:creationId xmlns:a16="http://schemas.microsoft.com/office/drawing/2014/main" id="{7DFA2B13-FFCB-49A8-9F79-2762A5B0C055}"/>
                </a:ext>
              </a:extLst>
            </p:cNvPr>
            <p:cNvGrpSpPr/>
            <p:nvPr/>
          </p:nvGrpSpPr>
          <p:grpSpPr>
            <a:xfrm>
              <a:off x="1351028" y="1860367"/>
              <a:ext cx="10996838" cy="4357569"/>
              <a:chOff x="1351028" y="1860367"/>
              <a:chExt cx="10996838" cy="4357569"/>
            </a:xfrm>
          </p:grpSpPr>
          <p:grpSp>
            <p:nvGrpSpPr>
              <p:cNvPr id="10" name="Rühm 9">
                <a:extLst>
                  <a:ext uri="{FF2B5EF4-FFF2-40B4-BE49-F238E27FC236}">
                    <a16:creationId xmlns:a16="http://schemas.microsoft.com/office/drawing/2014/main" id="{73AA31D0-DBEB-465B-BF1E-C515EFF40F97}"/>
                  </a:ext>
                </a:extLst>
              </p:cNvPr>
              <p:cNvGrpSpPr/>
              <p:nvPr/>
            </p:nvGrpSpPr>
            <p:grpSpPr>
              <a:xfrm>
                <a:off x="1351028" y="1860367"/>
                <a:ext cx="10996838" cy="4357569"/>
                <a:chOff x="1190773" y="1375687"/>
                <a:chExt cx="10996838" cy="4357569"/>
              </a:xfrm>
            </p:grpSpPr>
            <p:cxnSp>
              <p:nvCxnSpPr>
                <p:cNvPr id="11" name="Sirgkonnektor 10">
                  <a:extLst>
                    <a:ext uri="{FF2B5EF4-FFF2-40B4-BE49-F238E27FC236}">
                      <a16:creationId xmlns:a16="http://schemas.microsoft.com/office/drawing/2014/main" id="{BC877225-AE0E-4745-AE1F-24AD8C7345FF}"/>
                    </a:ext>
                  </a:extLst>
                </p:cNvPr>
                <p:cNvCxnSpPr>
                  <a:cxnSpLocks/>
                </p:cNvCxnSpPr>
                <p:nvPr/>
              </p:nvCxnSpPr>
              <p:spPr>
                <a:xfrm flipH="1">
                  <a:off x="3259301" y="2964578"/>
                  <a:ext cx="566739" cy="0"/>
                </a:xfrm>
                <a:prstGeom prst="line">
                  <a:avLst/>
                </a:prstGeom>
                <a:noFill/>
                <a:ln w="50800" cap="flat" cmpd="sng" algn="ctr">
                  <a:solidFill>
                    <a:srgbClr val="006EB5"/>
                  </a:solidFill>
                  <a:prstDash val="solid"/>
                  <a:miter lim="800000"/>
                </a:ln>
                <a:effectLst/>
              </p:spPr>
            </p:cxnSp>
            <p:cxnSp>
              <p:nvCxnSpPr>
                <p:cNvPr id="12" name="Sirgkonnektor 11">
                  <a:extLst>
                    <a:ext uri="{FF2B5EF4-FFF2-40B4-BE49-F238E27FC236}">
                      <a16:creationId xmlns:a16="http://schemas.microsoft.com/office/drawing/2014/main" id="{12517F96-C7DA-459A-8CAE-3154088E2DAE}"/>
                    </a:ext>
                  </a:extLst>
                </p:cNvPr>
                <p:cNvCxnSpPr>
                  <a:cxnSpLocks/>
                </p:cNvCxnSpPr>
                <p:nvPr/>
              </p:nvCxnSpPr>
              <p:spPr>
                <a:xfrm flipV="1">
                  <a:off x="6996088" y="1375687"/>
                  <a:ext cx="0" cy="3695442"/>
                </a:xfrm>
                <a:prstGeom prst="line">
                  <a:avLst/>
                </a:prstGeom>
                <a:noFill/>
                <a:ln w="254000" cap="flat" cmpd="sng" algn="ctr">
                  <a:solidFill>
                    <a:srgbClr val="000000"/>
                  </a:solidFill>
                  <a:prstDash val="solid"/>
                  <a:miter lim="800000"/>
                </a:ln>
                <a:effectLst/>
              </p:spPr>
            </p:cxnSp>
            <p:cxnSp>
              <p:nvCxnSpPr>
                <p:cNvPr id="13" name="Sirgkonnektor 12">
                  <a:extLst>
                    <a:ext uri="{FF2B5EF4-FFF2-40B4-BE49-F238E27FC236}">
                      <a16:creationId xmlns:a16="http://schemas.microsoft.com/office/drawing/2014/main" id="{0AF142FB-B7F6-444A-A5E6-088DFAC1C1C7}"/>
                    </a:ext>
                  </a:extLst>
                </p:cNvPr>
                <p:cNvCxnSpPr>
                  <a:cxnSpLocks/>
                </p:cNvCxnSpPr>
                <p:nvPr/>
              </p:nvCxnSpPr>
              <p:spPr>
                <a:xfrm flipV="1">
                  <a:off x="8652284" y="1375687"/>
                  <a:ext cx="0" cy="4357569"/>
                </a:xfrm>
                <a:prstGeom prst="line">
                  <a:avLst/>
                </a:prstGeom>
                <a:noFill/>
                <a:ln w="381000" cap="flat" cmpd="sng" algn="ctr">
                  <a:solidFill>
                    <a:srgbClr val="000000"/>
                  </a:solidFill>
                  <a:prstDash val="solid"/>
                  <a:miter lim="800000"/>
                </a:ln>
                <a:effectLst/>
              </p:spPr>
            </p:cxnSp>
            <p:cxnSp>
              <p:nvCxnSpPr>
                <p:cNvPr id="14" name="Sirgkonnektor 13">
                  <a:extLst>
                    <a:ext uri="{FF2B5EF4-FFF2-40B4-BE49-F238E27FC236}">
                      <a16:creationId xmlns:a16="http://schemas.microsoft.com/office/drawing/2014/main" id="{A2F78FD1-A5F6-4D48-B734-58535718EBD6}"/>
                    </a:ext>
                  </a:extLst>
                </p:cNvPr>
                <p:cNvCxnSpPr>
                  <a:cxnSpLocks/>
                </p:cNvCxnSpPr>
                <p:nvPr/>
              </p:nvCxnSpPr>
              <p:spPr>
                <a:xfrm flipH="1">
                  <a:off x="1794227" y="4951190"/>
                  <a:ext cx="6732276" cy="0"/>
                </a:xfrm>
                <a:prstGeom prst="line">
                  <a:avLst/>
                </a:prstGeom>
                <a:noFill/>
                <a:ln w="254000" cap="flat" cmpd="sng" algn="ctr">
                  <a:solidFill>
                    <a:srgbClr val="000000"/>
                  </a:solidFill>
                  <a:prstDash val="solid"/>
                  <a:miter lim="800000"/>
                </a:ln>
                <a:effectLst/>
              </p:spPr>
            </p:cxnSp>
            <p:sp>
              <p:nvSpPr>
                <p:cNvPr id="15" name="Sisu kohatäide 2">
                  <a:extLst>
                    <a:ext uri="{FF2B5EF4-FFF2-40B4-BE49-F238E27FC236}">
                      <a16:creationId xmlns:a16="http://schemas.microsoft.com/office/drawing/2014/main" id="{C16BEAED-37A8-4853-9A7B-3387CE9852D6}"/>
                    </a:ext>
                  </a:extLst>
                </p:cNvPr>
                <p:cNvSpPr txBox="1">
                  <a:spLocks/>
                </p:cNvSpPr>
                <p:nvPr/>
              </p:nvSpPr>
              <p:spPr bwMode="auto">
                <a:xfrm>
                  <a:off x="8778066" y="3229482"/>
                  <a:ext cx="3409545" cy="992954"/>
                </a:xfrm>
                <a:prstGeom prst="rect">
                  <a:avLst/>
                </a:prstGeom>
                <a:noFill/>
                <a:ln w="9525">
                  <a:noFill/>
                  <a:miter lim="800000"/>
                  <a:headEnd/>
                  <a:tailEnd/>
                </a:ln>
              </p:spPr>
              <p:txBody>
                <a:bodyPr/>
                <a:lstStyle/>
                <a:p>
                  <a:pPr marL="342900" marR="0" lvl="0" indent="-342900" defTabSz="914400" eaLnBrk="1" fontAlgn="auto" latinLnBrk="0" hangingPunct="1">
                    <a:lnSpc>
                      <a:spcPct val="100000"/>
                    </a:lnSpc>
                    <a:spcBef>
                      <a:spcPct val="20000"/>
                    </a:spcBef>
                    <a:spcAft>
                      <a:spcPts val="0"/>
                    </a:spcAft>
                    <a:buClrTx/>
                    <a:buSzTx/>
                    <a:buFontTx/>
                    <a:buNone/>
                    <a:tabLst/>
                    <a:defRPr/>
                  </a:pPr>
                  <a:r>
                    <a:rPr lang="et-EE" sz="1600" kern="0" dirty="0">
                      <a:solidFill>
                        <a:prstClr val="black"/>
                      </a:solidFill>
                    </a:rPr>
                    <a:t>magistraaltänav</a:t>
                  </a:r>
                </a:p>
                <a:p>
                  <a:pPr marL="342900" marR="0" lvl="0" indent="-342900" defTabSz="91440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prstClr val="black"/>
                      </a:solidFill>
                      <a:effectLst/>
                      <a:uLnTx/>
                      <a:uFillTx/>
                    </a:rPr>
                    <a:t>(põhimagistraal,  jaotusmagistraal)</a:t>
                  </a:r>
                </a:p>
                <a:p>
                  <a:pPr marL="342900" indent="-342900">
                    <a:spcBef>
                      <a:spcPct val="20000"/>
                    </a:spcBef>
                    <a:defRPr/>
                  </a:pPr>
                  <a:r>
                    <a:rPr kumimoji="0" lang="et-EE" sz="1600" b="0" i="0" u="none" strike="noStrike" kern="0" cap="none" spc="0" normalizeH="0" baseline="0" noProof="0" dirty="0">
                      <a:ln>
                        <a:noFill/>
                      </a:ln>
                      <a:solidFill>
                        <a:prstClr val="black"/>
                      </a:solidFill>
                      <a:effectLst/>
                      <a:uLnTx/>
                      <a:uFillTx/>
                    </a:rPr>
                    <a:t>põhimaantee </a:t>
                  </a:r>
                  <a:r>
                    <a:rPr kumimoji="0" lang="et-EE" sz="1600" b="0" i="0" u="none" strike="noStrike" kern="0" cap="none" spc="0" normalizeH="0" baseline="0" noProof="0" dirty="0">
                      <a:ln>
                        <a:noFill/>
                      </a:ln>
                      <a:solidFill>
                        <a:prstClr val="black"/>
                      </a:solidFill>
                      <a:effectLst/>
                      <a:uLnTx/>
                      <a:uFillTx/>
                      <a:latin typeface="Arial"/>
                      <a:ea typeface="+mn-ea"/>
                      <a:cs typeface="+mn-cs"/>
                    </a:rPr>
                    <a:t>AKÖL&gt;6000 </a:t>
                  </a:r>
                  <a:endParaRPr kumimoji="0" lang="et-EE" sz="1600" b="0" i="0" u="none" strike="noStrike" kern="0" cap="none" spc="0" normalizeH="0" baseline="0" noProof="0" dirty="0">
                    <a:ln>
                      <a:noFill/>
                    </a:ln>
                    <a:solidFill>
                      <a:prstClr val="black"/>
                    </a:solidFill>
                    <a:effectLst/>
                    <a:uLnTx/>
                    <a:uFillTx/>
                  </a:endParaRPr>
                </a:p>
                <a:p>
                  <a:pPr marL="342900" marR="0" lvl="0" indent="-342900" defTabSz="914400" eaLnBrk="1" fontAlgn="auto" latinLnBrk="0" hangingPunct="1">
                    <a:lnSpc>
                      <a:spcPct val="100000"/>
                    </a:lnSpc>
                    <a:spcBef>
                      <a:spcPct val="20000"/>
                    </a:spcBef>
                    <a:spcAft>
                      <a:spcPts val="0"/>
                    </a:spcAft>
                    <a:buClrTx/>
                    <a:buSzTx/>
                    <a:buFontTx/>
                    <a:buNone/>
                    <a:tabLst/>
                    <a:defRPr/>
                  </a:pPr>
                  <a:endParaRPr kumimoji="0" lang="et-EE" sz="1600" b="0" i="0" u="none" strike="noStrike" kern="0" cap="none" spc="0" normalizeH="0" baseline="0" noProof="0" dirty="0">
                    <a:ln>
                      <a:noFill/>
                    </a:ln>
                    <a:solidFill>
                      <a:prstClr val="black"/>
                    </a:solidFill>
                    <a:effectLst/>
                    <a:uLnTx/>
                    <a:uFillTx/>
                  </a:endParaRPr>
                </a:p>
              </p:txBody>
            </p:sp>
            <p:cxnSp>
              <p:nvCxnSpPr>
                <p:cNvPr id="17" name="Sirgkonnektor 16">
                  <a:extLst>
                    <a:ext uri="{FF2B5EF4-FFF2-40B4-BE49-F238E27FC236}">
                      <a16:creationId xmlns:a16="http://schemas.microsoft.com/office/drawing/2014/main" id="{F1F53D1D-C929-4BAD-A7D8-BB0DD84643E0}"/>
                    </a:ext>
                  </a:extLst>
                </p:cNvPr>
                <p:cNvCxnSpPr>
                  <a:cxnSpLocks/>
                </p:cNvCxnSpPr>
                <p:nvPr/>
              </p:nvCxnSpPr>
              <p:spPr>
                <a:xfrm>
                  <a:off x="5672539" y="2415519"/>
                  <a:ext cx="0" cy="436890"/>
                </a:xfrm>
                <a:prstGeom prst="line">
                  <a:avLst/>
                </a:prstGeom>
                <a:noFill/>
                <a:ln w="50800" cap="flat" cmpd="sng" algn="ctr">
                  <a:solidFill>
                    <a:srgbClr val="006EB5"/>
                  </a:solidFill>
                  <a:prstDash val="solid"/>
                  <a:miter lim="800000"/>
                </a:ln>
                <a:effectLst/>
              </p:spPr>
            </p:cxnSp>
            <p:cxnSp>
              <p:nvCxnSpPr>
                <p:cNvPr id="18" name="Sirgkonnektor 17">
                  <a:extLst>
                    <a:ext uri="{FF2B5EF4-FFF2-40B4-BE49-F238E27FC236}">
                      <a16:creationId xmlns:a16="http://schemas.microsoft.com/office/drawing/2014/main" id="{5ED6A4F8-2584-45A0-99E0-EC54E58757B0}"/>
                    </a:ext>
                  </a:extLst>
                </p:cNvPr>
                <p:cNvCxnSpPr>
                  <a:cxnSpLocks/>
                </p:cNvCxnSpPr>
                <p:nvPr/>
              </p:nvCxnSpPr>
              <p:spPr>
                <a:xfrm flipH="1">
                  <a:off x="3287688" y="1375687"/>
                  <a:ext cx="17803" cy="2809299"/>
                </a:xfrm>
                <a:prstGeom prst="line">
                  <a:avLst/>
                </a:prstGeom>
                <a:noFill/>
                <a:ln w="127000" cap="flat" cmpd="sng" algn="ctr">
                  <a:solidFill>
                    <a:srgbClr val="000000"/>
                  </a:solidFill>
                  <a:prstDash val="solid"/>
                  <a:miter lim="800000"/>
                </a:ln>
                <a:effectLst/>
              </p:spPr>
            </p:cxnSp>
            <p:cxnSp>
              <p:nvCxnSpPr>
                <p:cNvPr id="19" name="Sirgkonnektor 18">
                  <a:extLst>
                    <a:ext uri="{FF2B5EF4-FFF2-40B4-BE49-F238E27FC236}">
                      <a16:creationId xmlns:a16="http://schemas.microsoft.com/office/drawing/2014/main" id="{F364609D-E07D-40A1-8915-6C7D47C24055}"/>
                    </a:ext>
                  </a:extLst>
                </p:cNvPr>
                <p:cNvCxnSpPr>
                  <a:cxnSpLocks/>
                </p:cNvCxnSpPr>
                <p:nvPr/>
              </p:nvCxnSpPr>
              <p:spPr>
                <a:xfrm>
                  <a:off x="4696870" y="2385919"/>
                  <a:ext cx="10034" cy="1175143"/>
                </a:xfrm>
                <a:prstGeom prst="line">
                  <a:avLst/>
                </a:prstGeom>
                <a:noFill/>
                <a:ln w="76200" cap="flat" cmpd="sng" algn="ctr">
                  <a:solidFill>
                    <a:srgbClr val="000000"/>
                  </a:solidFill>
                  <a:prstDash val="solid"/>
                  <a:miter lim="800000"/>
                </a:ln>
                <a:effectLst/>
              </p:spPr>
            </p:cxnSp>
            <p:cxnSp>
              <p:nvCxnSpPr>
                <p:cNvPr id="20" name="Sirgkonnektor 19">
                  <a:extLst>
                    <a:ext uri="{FF2B5EF4-FFF2-40B4-BE49-F238E27FC236}">
                      <a16:creationId xmlns:a16="http://schemas.microsoft.com/office/drawing/2014/main" id="{D7605DBA-FCB2-4E6B-B222-0FAFCD946EFD}"/>
                    </a:ext>
                  </a:extLst>
                </p:cNvPr>
                <p:cNvCxnSpPr>
                  <a:cxnSpLocks/>
                </p:cNvCxnSpPr>
                <p:nvPr/>
              </p:nvCxnSpPr>
              <p:spPr>
                <a:xfrm flipH="1">
                  <a:off x="2525185" y="4184985"/>
                  <a:ext cx="4473411" cy="17951"/>
                </a:xfrm>
                <a:prstGeom prst="line">
                  <a:avLst/>
                </a:prstGeom>
                <a:noFill/>
                <a:ln w="127000" cap="flat" cmpd="sng" algn="ctr">
                  <a:solidFill>
                    <a:srgbClr val="000000"/>
                  </a:solidFill>
                  <a:prstDash val="solid"/>
                  <a:miter lim="800000"/>
                </a:ln>
                <a:effectLst/>
              </p:spPr>
            </p:cxnSp>
            <p:cxnSp>
              <p:nvCxnSpPr>
                <p:cNvPr id="21" name="Sirgkonnektor 20">
                  <a:extLst>
                    <a:ext uri="{FF2B5EF4-FFF2-40B4-BE49-F238E27FC236}">
                      <a16:creationId xmlns:a16="http://schemas.microsoft.com/office/drawing/2014/main" id="{417A0ED2-1E9D-4F64-A9D9-137AF56B577E}"/>
                    </a:ext>
                  </a:extLst>
                </p:cNvPr>
                <p:cNvCxnSpPr>
                  <a:cxnSpLocks/>
                </p:cNvCxnSpPr>
                <p:nvPr/>
              </p:nvCxnSpPr>
              <p:spPr>
                <a:xfrm flipH="1">
                  <a:off x="3285008" y="2415519"/>
                  <a:ext cx="3711080" cy="0"/>
                </a:xfrm>
                <a:prstGeom prst="line">
                  <a:avLst/>
                </a:prstGeom>
                <a:noFill/>
                <a:ln w="76200" cap="flat" cmpd="sng" algn="ctr">
                  <a:solidFill>
                    <a:srgbClr val="000000"/>
                  </a:solidFill>
                  <a:prstDash val="solid"/>
                  <a:miter lim="800000"/>
                </a:ln>
                <a:effectLst/>
              </p:spPr>
            </p:cxnSp>
            <p:sp>
              <p:nvSpPr>
                <p:cNvPr id="22" name="Ovaal 21">
                  <a:extLst>
                    <a:ext uri="{FF2B5EF4-FFF2-40B4-BE49-F238E27FC236}">
                      <a16:creationId xmlns:a16="http://schemas.microsoft.com/office/drawing/2014/main" id="{649A0CF3-A702-49BD-BC01-B5CFD8C675AF}"/>
                    </a:ext>
                  </a:extLst>
                </p:cNvPr>
                <p:cNvSpPr/>
                <p:nvPr/>
              </p:nvSpPr>
              <p:spPr>
                <a:xfrm>
                  <a:off x="7892592" y="2147185"/>
                  <a:ext cx="2485917" cy="3375914"/>
                </a:xfrm>
                <a:prstGeom prst="ellipse">
                  <a:avLst/>
                </a:prstGeom>
                <a:noFill/>
                <a:ln w="25400" cap="flat" cmpd="sng" algn="ctr">
                  <a:solidFill>
                    <a:srgbClr val="C0000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t-E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3" name="Ovaal 22">
                  <a:extLst>
                    <a:ext uri="{FF2B5EF4-FFF2-40B4-BE49-F238E27FC236}">
                      <a16:creationId xmlns:a16="http://schemas.microsoft.com/office/drawing/2014/main" id="{09B627C1-9490-44C3-8E54-27C3AD8300E8}"/>
                    </a:ext>
                  </a:extLst>
                </p:cNvPr>
                <p:cNvSpPr/>
                <p:nvPr/>
              </p:nvSpPr>
              <p:spPr>
                <a:xfrm>
                  <a:off x="2427534" y="1375687"/>
                  <a:ext cx="2485917" cy="3363554"/>
                </a:xfrm>
                <a:prstGeom prst="ellipse">
                  <a:avLst/>
                </a:prstGeom>
                <a:noFill/>
                <a:ln w="25400" cap="flat" cmpd="sng" algn="ctr">
                  <a:solidFill>
                    <a:srgbClr val="00B050"/>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t-E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4" name="Ovaal 23">
                  <a:extLst>
                    <a:ext uri="{FF2B5EF4-FFF2-40B4-BE49-F238E27FC236}">
                      <a16:creationId xmlns:a16="http://schemas.microsoft.com/office/drawing/2014/main" id="{6BA3D54A-7591-4410-A767-7873E2040577}"/>
                    </a:ext>
                  </a:extLst>
                </p:cNvPr>
                <p:cNvSpPr/>
                <p:nvPr/>
              </p:nvSpPr>
              <p:spPr>
                <a:xfrm>
                  <a:off x="5156879" y="1784227"/>
                  <a:ext cx="2485917" cy="3363554"/>
                </a:xfrm>
                <a:prstGeom prst="ellipse">
                  <a:avLst/>
                </a:prstGeom>
                <a:noFill/>
                <a:ln w="25400" cap="flat" cmpd="sng" algn="ctr">
                  <a:solidFill>
                    <a:srgbClr val="F0A321"/>
                  </a:solid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t-EE"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Sisu kohatäide 2">
                  <a:extLst>
                    <a:ext uri="{FF2B5EF4-FFF2-40B4-BE49-F238E27FC236}">
                      <a16:creationId xmlns:a16="http://schemas.microsoft.com/office/drawing/2014/main" id="{AFA98C95-2E2A-4175-A57C-ED1C413022B0}"/>
                    </a:ext>
                  </a:extLst>
                </p:cNvPr>
                <p:cNvSpPr txBox="1">
                  <a:spLocks/>
                </p:cNvSpPr>
                <p:nvPr/>
              </p:nvSpPr>
              <p:spPr bwMode="auto">
                <a:xfrm>
                  <a:off x="5414548" y="2947458"/>
                  <a:ext cx="1873144" cy="1158625"/>
                </a:xfrm>
                <a:prstGeom prst="rect">
                  <a:avLst/>
                </a:prstGeom>
                <a:noFill/>
                <a:ln w="9525">
                  <a:noFill/>
                  <a:miter lim="800000"/>
                  <a:headEnd/>
                  <a:tailEnd/>
                </a:ln>
              </p:spPr>
              <p:txBody>
                <a:bodyPr/>
                <a:lstStyle/>
                <a:p>
                  <a:pPr marL="342900" marR="0" lvl="0" indent="-342900" defTabSz="914400" eaLnBrk="1" fontAlgn="auto" latinLnBrk="0" hangingPunct="1">
                    <a:lnSpc>
                      <a:spcPct val="100000"/>
                    </a:lnSpc>
                    <a:spcBef>
                      <a:spcPct val="20000"/>
                    </a:spcBef>
                    <a:spcAft>
                      <a:spcPts val="0"/>
                    </a:spcAft>
                    <a:buClrTx/>
                    <a:buSzTx/>
                    <a:buFontTx/>
                    <a:buNone/>
                    <a:tabLst/>
                    <a:defRPr/>
                  </a:pPr>
                  <a:r>
                    <a:rPr lang="et-EE" sz="1600" kern="0" dirty="0">
                      <a:solidFill>
                        <a:prstClr val="black"/>
                      </a:solidFill>
                    </a:rPr>
                    <a:t>jaotustänav</a:t>
                  </a:r>
                  <a:endParaRPr kumimoji="0" lang="et-EE" sz="1600" b="0" i="0" u="none" strike="noStrike" kern="0" cap="none" spc="0" normalizeH="0" baseline="0" noProof="0" dirty="0">
                    <a:ln>
                      <a:noFill/>
                    </a:ln>
                    <a:solidFill>
                      <a:prstClr val="black"/>
                    </a:solidFill>
                    <a:effectLst/>
                    <a:uLnTx/>
                    <a:uFillTx/>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prstClr val="black"/>
                      </a:solidFill>
                      <a:effectLst/>
                      <a:uLnTx/>
                      <a:uFillTx/>
                      <a:latin typeface="Arial"/>
                      <a:ea typeface="+mn-ea"/>
                      <a:cs typeface="+mn-cs"/>
                    </a:rPr>
                    <a:t>kõrvalmaantee</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prstClr val="black"/>
                      </a:solidFill>
                      <a:effectLst/>
                      <a:uLnTx/>
                      <a:uFillTx/>
                      <a:latin typeface="Arial"/>
                      <a:ea typeface="+mn-ea"/>
                      <a:cs typeface="+mn-cs"/>
                    </a:rPr>
                    <a:t>tugimaantee</a:t>
                  </a:r>
                </a:p>
                <a:p>
                  <a:pPr marL="342900" marR="0" lvl="0" indent="-342900" defTabSz="91440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prstClr val="black"/>
                      </a:solidFill>
                      <a:effectLst/>
                      <a:uLnTx/>
                      <a:uFillTx/>
                    </a:rPr>
                    <a:t>põhimaantee</a:t>
                  </a:r>
                </a:p>
              </p:txBody>
            </p:sp>
            <p:sp>
              <p:nvSpPr>
                <p:cNvPr id="26" name="Sisu kohatäide 2">
                  <a:extLst>
                    <a:ext uri="{FF2B5EF4-FFF2-40B4-BE49-F238E27FC236}">
                      <a16:creationId xmlns:a16="http://schemas.microsoft.com/office/drawing/2014/main" id="{4D36D0CC-1E4C-4481-A212-665692E01225}"/>
                    </a:ext>
                  </a:extLst>
                </p:cNvPr>
                <p:cNvSpPr txBox="1">
                  <a:spLocks/>
                </p:cNvSpPr>
                <p:nvPr/>
              </p:nvSpPr>
              <p:spPr bwMode="auto">
                <a:xfrm>
                  <a:off x="1190773" y="3321510"/>
                  <a:ext cx="3045279" cy="1250841"/>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prstClr val="black"/>
                      </a:solidFill>
                      <a:effectLst/>
                      <a:uLnTx/>
                      <a:uFillTx/>
                      <a:latin typeface="Arial"/>
                      <a:ea typeface="+mn-ea"/>
                      <a:cs typeface="+mn-cs"/>
                    </a:rPr>
                    <a:t>kõrvaltänav</a:t>
                  </a: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prstClr val="black"/>
                      </a:solidFill>
                      <a:effectLst/>
                      <a:uLnTx/>
                      <a:uFillTx/>
                      <a:latin typeface="Arial"/>
                      <a:ea typeface="+mn-ea"/>
                      <a:cs typeface="+mn-cs"/>
                    </a:rPr>
                    <a:t>kvartali sisene tänav</a:t>
                  </a:r>
                </a:p>
                <a:p>
                  <a:pPr marL="342900" marR="0" lvl="0" indent="-342900" algn="l" defTabSz="914400" rtl="0" eaLnBrk="1" fontAlgn="auto" latinLnBrk="0" hangingPunct="1">
                    <a:lnSpc>
                      <a:spcPct val="100000"/>
                    </a:lnSpc>
                    <a:spcBef>
                      <a:spcPct val="20000"/>
                    </a:spcBef>
                    <a:spcAft>
                      <a:spcPts val="0"/>
                    </a:spcAft>
                    <a:buClrTx/>
                    <a:buSzTx/>
                    <a:buFontTx/>
                    <a:buNone/>
                    <a:tabLst/>
                    <a:defRPr/>
                  </a:pPr>
                  <a:endParaRPr kumimoji="0" lang="et-EE" b="0" i="0" u="none" strike="noStrike" kern="0" cap="none" spc="0" normalizeH="0" baseline="0" noProof="0" dirty="0">
                    <a:ln>
                      <a:noFill/>
                    </a:ln>
                    <a:solidFill>
                      <a:prstClr val="black"/>
                    </a:solidFill>
                    <a:effectLst/>
                    <a:uLnTx/>
                    <a:uFillTx/>
                    <a:latin typeface="Arial"/>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prstClr val="black"/>
                      </a:solidFill>
                      <a:effectLst/>
                      <a:uLnTx/>
                      <a:uFillTx/>
                      <a:latin typeface="Arial"/>
                      <a:ea typeface="+mn-ea"/>
                      <a:cs typeface="+mn-cs"/>
                    </a:rPr>
                    <a:t>k</a:t>
                  </a:r>
                  <a:r>
                    <a:rPr kumimoji="0" lang="et-EE" sz="1600" b="0" i="0" u="none" strike="noStrike" kern="0" cap="none" spc="0" normalizeH="0" baseline="0" noProof="0" dirty="0">
                      <a:ln>
                        <a:noFill/>
                      </a:ln>
                      <a:solidFill>
                        <a:prstClr val="black"/>
                      </a:solidFill>
                      <a:effectLst/>
                      <a:uLnTx/>
                      <a:uFillTx/>
                    </a:rPr>
                    <a:t>õrvalmaantee </a:t>
                  </a:r>
                  <a:r>
                    <a:rPr kumimoji="0" lang="et-EE" sz="1600" b="0" i="0" u="none" strike="noStrike" kern="0" cap="none" spc="0" normalizeH="0" baseline="0" noProof="0" dirty="0">
                      <a:ln>
                        <a:noFill/>
                      </a:ln>
                      <a:solidFill>
                        <a:prstClr val="black"/>
                      </a:solidFill>
                      <a:effectLst/>
                      <a:uLnTx/>
                      <a:uFillTx/>
                      <a:latin typeface="Arial"/>
                      <a:ea typeface="+mn-ea"/>
                      <a:cs typeface="+mn-cs"/>
                    </a:rPr>
                    <a:t>AKÖL&lt;3000 </a:t>
                  </a:r>
                  <a:endParaRPr kumimoji="0" lang="et-EE" sz="1600" b="0" i="0" u="none" strike="noStrike" kern="0" cap="none" spc="0" normalizeH="0" baseline="0" noProof="0" dirty="0">
                    <a:ln>
                      <a:noFill/>
                    </a:ln>
                    <a:solidFill>
                      <a:prstClr val="black"/>
                    </a:solidFill>
                    <a:effectLst/>
                    <a:uLnTx/>
                    <a:uFillTx/>
                  </a:endParaRPr>
                </a:p>
              </p:txBody>
            </p:sp>
          </p:grpSp>
          <p:cxnSp>
            <p:nvCxnSpPr>
              <p:cNvPr id="32" name="Sirgkonnektor 31">
                <a:extLst>
                  <a:ext uri="{FF2B5EF4-FFF2-40B4-BE49-F238E27FC236}">
                    <a16:creationId xmlns:a16="http://schemas.microsoft.com/office/drawing/2014/main" id="{D7F09CFD-B4B5-4C55-8091-3F294AF5FC9E}"/>
                  </a:ext>
                </a:extLst>
              </p:cNvPr>
              <p:cNvCxnSpPr>
                <a:cxnSpLocks/>
              </p:cNvCxnSpPr>
              <p:nvPr/>
            </p:nvCxnSpPr>
            <p:spPr>
              <a:xfrm flipH="1">
                <a:off x="3465746" y="4012265"/>
                <a:ext cx="1375658" cy="6498"/>
              </a:xfrm>
              <a:prstGeom prst="line">
                <a:avLst/>
              </a:prstGeom>
              <a:noFill/>
              <a:ln w="76200" cap="flat" cmpd="sng" algn="ctr">
                <a:solidFill>
                  <a:srgbClr val="000000"/>
                </a:solidFill>
                <a:prstDash val="solid"/>
                <a:miter lim="800000"/>
              </a:ln>
              <a:effectLst/>
            </p:spPr>
          </p:cxnSp>
        </p:grpSp>
      </p:grpSp>
      <p:sp>
        <p:nvSpPr>
          <p:cNvPr id="31" name="Sisu kohatäide 2">
            <a:extLst>
              <a:ext uri="{FF2B5EF4-FFF2-40B4-BE49-F238E27FC236}">
                <a16:creationId xmlns:a16="http://schemas.microsoft.com/office/drawing/2014/main" id="{09EBB009-45F9-452B-B3DA-8AB75797AF32}"/>
              </a:ext>
            </a:extLst>
          </p:cNvPr>
          <p:cNvSpPr txBox="1">
            <a:spLocks/>
          </p:cNvSpPr>
          <p:nvPr/>
        </p:nvSpPr>
        <p:spPr>
          <a:xfrm>
            <a:off x="2917564" y="2901584"/>
            <a:ext cx="1008112" cy="426578"/>
          </a:xfrm>
          <a:prstGeom prst="rect">
            <a:avLst/>
          </a:prstGeom>
        </p:spPr>
        <p:txBody>
          <a:bodyPr vert="horz" lIns="91440" tIns="45720" rIns="91440" bIns="45720" rtlCol="0">
            <a:normAutofit/>
          </a:bodyPr>
          <a:lstStyle/>
          <a:p>
            <a:pPr marL="342900" marR="0" lvl="0" indent="-342900" defTabSz="914400" eaLnBrk="1" fontAlgn="auto" latinLnBrk="0" hangingPunct="1">
              <a:lnSpc>
                <a:spcPct val="100000"/>
              </a:lnSpc>
              <a:spcBef>
                <a:spcPct val="20000"/>
              </a:spcBef>
              <a:spcAft>
                <a:spcPts val="0"/>
              </a:spcAft>
              <a:buClrTx/>
              <a:buSzTx/>
              <a:buFontTx/>
              <a:buNone/>
              <a:tabLst/>
              <a:defRPr/>
            </a:pPr>
            <a:r>
              <a:rPr kumimoji="0" lang="et-EE" sz="1600" b="0" i="0" u="none" strike="noStrike" kern="0" cap="none" spc="0" normalizeH="0" baseline="0" noProof="0" dirty="0">
                <a:ln>
                  <a:noFill/>
                </a:ln>
                <a:solidFill>
                  <a:srgbClr val="1F497D"/>
                </a:solidFill>
                <a:effectLst/>
                <a:uLnTx/>
                <a:uFillTx/>
              </a:rPr>
              <a:t>õueala</a:t>
            </a:r>
            <a:r>
              <a:rPr kumimoji="0" lang="et-EE" b="0" i="0" u="none" strike="noStrike" kern="0" cap="none" spc="0" normalizeH="0" baseline="0" noProof="0" dirty="0">
                <a:ln>
                  <a:noFill/>
                </a:ln>
                <a:solidFill>
                  <a:srgbClr val="1F497D"/>
                </a:solidFill>
                <a:effectLst/>
                <a:uLnTx/>
                <a:uFillTx/>
              </a:rPr>
              <a:t> </a:t>
            </a:r>
          </a:p>
        </p:txBody>
      </p:sp>
      <p:sp>
        <p:nvSpPr>
          <p:cNvPr id="35" name="Text Box 12">
            <a:extLst>
              <a:ext uri="{FF2B5EF4-FFF2-40B4-BE49-F238E27FC236}">
                <a16:creationId xmlns:a16="http://schemas.microsoft.com/office/drawing/2014/main" id="{3148DE2C-0D3B-4F64-880F-FDD7985242F7}"/>
              </a:ext>
            </a:extLst>
          </p:cNvPr>
          <p:cNvSpPr txBox="1">
            <a:spLocks noChangeArrowheads="1"/>
          </p:cNvSpPr>
          <p:nvPr/>
        </p:nvSpPr>
        <p:spPr bwMode="auto">
          <a:xfrm>
            <a:off x="619395" y="6279868"/>
            <a:ext cx="10953209" cy="367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7000"/>
              </a:lnSpc>
              <a:spcBef>
                <a:spcPts val="600"/>
              </a:spcBef>
              <a:spcAft>
                <a:spcPts val="800"/>
              </a:spcAft>
              <a:buClrTx/>
              <a:buSzTx/>
              <a:buFont typeface="Wingdings" panose="05000000000000000000" pitchFamily="2" charset="2"/>
              <a:buNone/>
              <a:tabLst/>
              <a:defRPr/>
            </a:pPr>
            <a:r>
              <a:rPr lang="et-EE" sz="1800" dirty="0">
                <a:solidFill>
                  <a:srgbClr val="000000"/>
                </a:solidFill>
                <a:latin typeface="Arial"/>
                <a:ea typeface="Calibri" panose="020F0502020204030204" pitchFamily="34" charset="0"/>
                <a:cs typeface="Times New Roman" panose="02020603050405020304" pitchFamily="18" charset="0"/>
              </a:rPr>
              <a:t>Tee mõjust tulenevat liiklusriski tuleb arvestada kooli asukohta valides. </a:t>
            </a:r>
            <a:r>
              <a:rPr kumimoji="0" lang="et-EE"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rPr>
              <a:t>Hiljem seda reeglina muuta ei saa.</a:t>
            </a:r>
          </a:p>
        </p:txBody>
      </p:sp>
    </p:spTree>
    <p:extLst>
      <p:ext uri="{BB962C8B-B14F-4D97-AF65-F5344CB8AC3E}">
        <p14:creationId xmlns:p14="http://schemas.microsoft.com/office/powerpoint/2010/main" val="1175861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5" y="1408976"/>
            <a:ext cx="8775621" cy="2181881"/>
          </a:xfrm>
        </p:spPr>
        <p:txBody>
          <a:bodyPr/>
          <a:lstStyle/>
          <a:p>
            <a:pPr>
              <a:lnSpc>
                <a:spcPct val="107000"/>
              </a:lnSpc>
              <a:spcAft>
                <a:spcPts val="800"/>
              </a:spcAft>
            </a:pPr>
            <a:r>
              <a:rPr lang="et-EE" sz="1600" dirty="0"/>
              <a:t>Üldist riskifooni määrava tee suurim lubatud sõidukiirus:		kuni 30 km/h	</a:t>
            </a:r>
          </a:p>
          <a:p>
            <a:pPr lvl="1">
              <a:lnSpc>
                <a:spcPct val="107000"/>
              </a:lnSpc>
              <a:spcAft>
                <a:spcPts val="800"/>
              </a:spcAft>
            </a:pPr>
            <a:r>
              <a:rPr lang="et-EE" sz="1600" dirty="0"/>
              <a:t>							40 km/h		</a:t>
            </a:r>
          </a:p>
          <a:p>
            <a:pPr lvl="1">
              <a:lnSpc>
                <a:spcPct val="107000"/>
              </a:lnSpc>
              <a:spcAft>
                <a:spcPts val="800"/>
              </a:spcAft>
            </a:pPr>
            <a:r>
              <a:rPr lang="et-EE" sz="1600" dirty="0"/>
              <a:t>							50 km/h		</a:t>
            </a:r>
          </a:p>
          <a:p>
            <a:pPr lvl="1">
              <a:lnSpc>
                <a:spcPct val="107000"/>
              </a:lnSpc>
              <a:spcAft>
                <a:spcPts val="800"/>
              </a:spcAft>
            </a:pPr>
            <a:r>
              <a:rPr lang="et-EE" sz="1600" dirty="0"/>
              <a:t>							60 km/h	</a:t>
            </a:r>
          </a:p>
          <a:p>
            <a:pPr lvl="1">
              <a:lnSpc>
                <a:spcPct val="107000"/>
              </a:lnSpc>
              <a:spcAft>
                <a:spcPts val="800"/>
              </a:spcAft>
            </a:pPr>
            <a:r>
              <a:rPr lang="et-EE" sz="1600" dirty="0"/>
              <a:t>							70 km/h	või rohkem</a:t>
            </a:r>
          </a:p>
          <a:p>
            <a:pPr lvl="1">
              <a:lnSpc>
                <a:spcPct val="107000"/>
              </a:lnSpc>
              <a:spcAft>
                <a:spcPts val="800"/>
              </a:spcAft>
            </a:pPr>
            <a:r>
              <a:rPr lang="et-EE" sz="1600" dirty="0"/>
              <a:t>					</a:t>
            </a: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8" y="526943"/>
            <a:ext cx="7518400"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4200" b="0" i="0" u="none" strike="noStrike" kern="1200" cap="none" spc="0" normalizeH="0" baseline="0" noProof="0" dirty="0">
                <a:ln>
                  <a:noFill/>
                </a:ln>
                <a:solidFill>
                  <a:srgbClr val="006EB5"/>
                </a:solidFill>
                <a:effectLst/>
                <a:uLnTx/>
                <a:uFillTx/>
                <a:latin typeface="Arial"/>
                <a:ea typeface="+mj-ea"/>
                <a:cs typeface="+mj-cs"/>
              </a:rPr>
              <a:t>Ohutegurid   I</a:t>
            </a:r>
          </a:p>
        </p:txBody>
      </p:sp>
      <p:sp>
        <p:nvSpPr>
          <p:cNvPr id="6" name="Text Placeholder 4">
            <a:extLst>
              <a:ext uri="{FF2B5EF4-FFF2-40B4-BE49-F238E27FC236}">
                <a16:creationId xmlns:a16="http://schemas.microsoft.com/office/drawing/2014/main" id="{AC29AEFB-C2B1-4A14-9962-CFCBB90D30E6}"/>
              </a:ext>
            </a:extLst>
          </p:cNvPr>
          <p:cNvSpPr txBox="1">
            <a:spLocks/>
          </p:cNvSpPr>
          <p:nvPr/>
        </p:nvSpPr>
        <p:spPr>
          <a:xfrm>
            <a:off x="9662475" y="754892"/>
            <a:ext cx="1691363" cy="5480269"/>
          </a:xfrm>
          <a:prstGeom prst="rect">
            <a:avLst/>
          </a:prstGeom>
        </p:spPr>
        <p:txBody>
          <a:bodyPr lIns="91440" tIns="45720" rIns="91440" bIns="45720" anchor="t"/>
          <a:lstStyle>
            <a:lvl1pPr marL="285750" indent="-285750" algn="l" defTabSz="914400" rtl="0" eaLnBrk="1" latinLnBrk="0" hangingPunct="1">
              <a:lnSpc>
                <a:spcPct val="120000"/>
              </a:lnSpc>
              <a:spcBef>
                <a:spcPts val="600"/>
              </a:spcBef>
              <a:spcAft>
                <a:spcPts val="600"/>
              </a:spcAft>
              <a:buFont typeface="Wingdings" panose="05000000000000000000" pitchFamily="2" charset="2"/>
              <a:buChar char="§"/>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None/>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Ohuteguri väärtus</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0,7</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a:rPr>
              <a:t>0,8</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highlight>
                  <a:srgbClr val="FFFF00"/>
                </a:highlight>
                <a:uLnTx/>
                <a:uFillTx/>
                <a:latin typeface="Arial"/>
                <a:ea typeface="+mn-ea"/>
                <a:cs typeface="+mn-cs"/>
              </a:rPr>
              <a:t>1,0</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a:rPr>
              <a:t>1,3</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1,5</a:t>
            </a:r>
          </a:p>
          <a:p>
            <a:pPr marL="0" marR="0" lvl="0" indent="0" algn="l" defTabSz="914400" rtl="0" eaLnBrk="1" fontAlgn="auto" latinLnBrk="0" hangingPunct="1">
              <a:lnSpc>
                <a:spcPct val="120000"/>
              </a:lnSpc>
              <a:spcBef>
                <a:spcPts val="600"/>
              </a:spcBef>
              <a:spcAft>
                <a:spcPts val="600"/>
              </a:spcAft>
              <a:buClrTx/>
              <a:buSzTx/>
              <a:buNone/>
              <a:tabLst/>
              <a:defRPr/>
            </a:pPr>
            <a:endParaRPr kumimoji="0" lang="et-EE"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20000"/>
              </a:lnSpc>
              <a:spcBef>
                <a:spcPts val="600"/>
              </a:spcBef>
              <a:spcAft>
                <a:spcPts val="600"/>
              </a:spcAft>
              <a:buClrTx/>
              <a:buSzTx/>
              <a:buNone/>
              <a:tabLst/>
              <a:defRPr/>
            </a:pPr>
            <a:endParaRPr kumimoji="0" lang="et-EE" sz="2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lang="et-EE" sz="1600" dirty="0">
                <a:solidFill>
                  <a:srgbClr val="000000"/>
                </a:solidFill>
                <a:highlight>
                  <a:srgbClr val="FFFF00"/>
                </a:highlight>
                <a:latin typeface="Arial"/>
              </a:rPr>
              <a:t>1,3</a:t>
            </a:r>
          </a:p>
          <a:p>
            <a:pPr marL="0" marR="0" lvl="0" indent="0" algn="l" defTabSz="914400" rtl="0" eaLnBrk="1" fontAlgn="auto" latinLnBrk="0" hangingPunct="1">
              <a:lnSpc>
                <a:spcPct val="120000"/>
              </a:lnSpc>
              <a:spcBef>
                <a:spcPts val="600"/>
              </a:spcBef>
              <a:spcAft>
                <a:spcPts val="600"/>
              </a:spcAft>
              <a:buClrTx/>
              <a:buSzTx/>
              <a:buNone/>
              <a:tabLst/>
              <a:defRPr/>
            </a:pPr>
            <a:endParaRPr lang="et-EE" sz="1200" dirty="0">
              <a:solidFill>
                <a:srgbClr val="000000"/>
              </a:solidFill>
              <a:highlight>
                <a:srgbClr val="FFFF00"/>
              </a:highlight>
              <a:latin typeface="Arial"/>
            </a:endParaRP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a:rPr>
              <a:t>1,5</a:t>
            </a:r>
          </a:p>
        </p:txBody>
      </p:sp>
      <p:sp>
        <p:nvSpPr>
          <p:cNvPr id="8" name="Teksti kohatäide 3">
            <a:extLst>
              <a:ext uri="{FF2B5EF4-FFF2-40B4-BE49-F238E27FC236}">
                <a16:creationId xmlns:a16="http://schemas.microsoft.com/office/drawing/2014/main" id="{09229F11-DEA6-4492-9D37-E4088D5E024E}"/>
              </a:ext>
            </a:extLst>
          </p:cNvPr>
          <p:cNvSpPr txBox="1">
            <a:spLocks/>
          </p:cNvSpPr>
          <p:nvPr/>
        </p:nvSpPr>
        <p:spPr>
          <a:xfrm>
            <a:off x="528635" y="4687157"/>
            <a:ext cx="8653068" cy="1345659"/>
          </a:xfrm>
          <a:prstGeom prst="rect">
            <a:avLst/>
          </a:prstGeom>
        </p:spPr>
        <p:txBody>
          <a:bodyPr/>
          <a:lstStyle>
            <a:lvl1pPr marL="285750" indent="-285750" algn="l" defTabSz="914400" rtl="0" eaLnBrk="1" latinLnBrk="0" hangingPunct="1">
              <a:lnSpc>
                <a:spcPct val="100000"/>
              </a:lnSpc>
              <a:spcBef>
                <a:spcPts val="600"/>
              </a:spcBef>
              <a:spcAft>
                <a:spcPts val="600"/>
              </a:spcAft>
              <a:buFont typeface="Wingdings" panose="05000000000000000000" pitchFamily="2" charset="2"/>
              <a:buChar char="§"/>
              <a:defRPr sz="1800" kern="1200">
                <a:solidFill>
                  <a:schemeClr val="bg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t-EE" sz="1600" dirty="0"/>
              <a:t>Kooli territooriumil (katastriüksusel) või kooli juurdepääsuteel mootorsõidukite ja jalakäijate ühises liiklusruumis on juhtunud sõiduki liikumisest tulenenud, asjakahjuga liiklusõnnetusi</a:t>
            </a:r>
          </a:p>
          <a:p>
            <a:pPr>
              <a:lnSpc>
                <a:spcPct val="107000"/>
              </a:lnSpc>
              <a:spcAft>
                <a:spcPts val="800"/>
              </a:spcAft>
            </a:pPr>
            <a:r>
              <a:rPr lang="et-EE" sz="1600" dirty="0"/>
              <a:t>Kooli territooriumil (katastriüksusel) või kooli juurdepääsuteel mootorsõidukite ja jalakäijate ühises liiklusruumis on juhtunud sõiduki liikumisest tulenenud, kannatanuga liiklusõnnetusi</a:t>
            </a:r>
          </a:p>
        </p:txBody>
      </p:sp>
      <p:pic>
        <p:nvPicPr>
          <p:cNvPr id="7" name="Pilt 6">
            <a:extLst>
              <a:ext uri="{FF2B5EF4-FFF2-40B4-BE49-F238E27FC236}">
                <a16:creationId xmlns:a16="http://schemas.microsoft.com/office/drawing/2014/main" id="{670DF316-AE90-4452-9513-6B1E52DF36D8}"/>
              </a:ext>
            </a:extLst>
          </p:cNvPr>
          <p:cNvPicPr>
            <a:picLocks noChangeAspect="1"/>
          </p:cNvPicPr>
          <p:nvPr/>
        </p:nvPicPr>
        <p:blipFill>
          <a:blip r:embed="rId3"/>
          <a:stretch>
            <a:fillRect/>
          </a:stretch>
        </p:blipFill>
        <p:spPr>
          <a:xfrm>
            <a:off x="838161" y="1736451"/>
            <a:ext cx="3950655" cy="2851301"/>
          </a:xfrm>
          <a:prstGeom prst="rect">
            <a:avLst/>
          </a:prstGeom>
        </p:spPr>
      </p:pic>
      <p:sp>
        <p:nvSpPr>
          <p:cNvPr id="10" name="Text Box 12">
            <a:extLst>
              <a:ext uri="{FF2B5EF4-FFF2-40B4-BE49-F238E27FC236}">
                <a16:creationId xmlns:a16="http://schemas.microsoft.com/office/drawing/2014/main" id="{AC90BAA5-F2DC-4FDB-AD33-CD387221B032}"/>
              </a:ext>
            </a:extLst>
          </p:cNvPr>
          <p:cNvSpPr txBox="1">
            <a:spLocks noChangeArrowheads="1"/>
          </p:cNvSpPr>
          <p:nvPr/>
        </p:nvSpPr>
        <p:spPr bwMode="auto">
          <a:xfrm>
            <a:off x="4908998" y="3722924"/>
            <a:ext cx="5608584"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7000"/>
              </a:lnSpc>
              <a:spcBef>
                <a:spcPts val="600"/>
              </a:spcBef>
              <a:spcAft>
                <a:spcPts val="800"/>
              </a:spcAft>
              <a:buClrTx/>
              <a:buSzTx/>
              <a:buFont typeface="Wingdings" panose="05000000000000000000" pitchFamily="2" charset="2"/>
              <a:buNone/>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Sõidukiiruse ohutegur väljendab kiiruse mõju liiklusõnnetuse toimumise tõenäosusele ja selle tagajärgedele.</a:t>
            </a:r>
            <a:endParaRPr kumimoji="0" lang="et-EE" sz="1800" b="0" i="0" u="none" strike="noStrike" kern="120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endParaRPr>
          </a:p>
        </p:txBody>
      </p:sp>
      <p:sp>
        <p:nvSpPr>
          <p:cNvPr id="11" name="Text Box 12">
            <a:extLst>
              <a:ext uri="{FF2B5EF4-FFF2-40B4-BE49-F238E27FC236}">
                <a16:creationId xmlns:a16="http://schemas.microsoft.com/office/drawing/2014/main" id="{CF74F19F-1297-4101-926D-E3DD0E7C3057}"/>
              </a:ext>
            </a:extLst>
          </p:cNvPr>
          <p:cNvSpPr txBox="1">
            <a:spLocks noChangeArrowheads="1"/>
          </p:cNvSpPr>
          <p:nvPr/>
        </p:nvSpPr>
        <p:spPr bwMode="auto">
          <a:xfrm>
            <a:off x="528337" y="6084332"/>
            <a:ext cx="10825501" cy="600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7000"/>
              </a:lnSpc>
              <a:spcBef>
                <a:spcPts val="600"/>
              </a:spcBef>
              <a:spcAft>
                <a:spcPts val="800"/>
              </a:spcAft>
              <a:buClrTx/>
              <a:buSzTx/>
              <a:buFont typeface="Wingdings" panose="05000000000000000000" pitchFamily="2" charset="2"/>
              <a:buNone/>
              <a:tabLst/>
              <a:defRPr/>
            </a:pPr>
            <a:r>
              <a:rPr kumimoji="0" lang="et-EE" sz="1600" b="0" i="0" u="none" strike="noStrike" kern="1200" cap="none" spc="0" normalizeH="0" baseline="0" noProof="0" dirty="0">
                <a:ln>
                  <a:noFill/>
                </a:ln>
                <a:solidFill>
                  <a:srgbClr val="000000"/>
                </a:solidFill>
                <a:effectLst/>
                <a:uLnTx/>
                <a:uFillTx/>
                <a:latin typeface="Arial (Sisutekst)"/>
              </a:rPr>
              <a:t>Kooli territooriumil juhtunud liiklusõnnetused väljendavad kiiret asjaolude täpsustamise ja ohutusmeetmete rakendamise vajadust.</a:t>
            </a:r>
          </a:p>
        </p:txBody>
      </p:sp>
    </p:spTree>
    <p:extLst>
      <p:ext uri="{BB962C8B-B14F-4D97-AF65-F5344CB8AC3E}">
        <p14:creationId xmlns:p14="http://schemas.microsoft.com/office/powerpoint/2010/main" val="39260097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5EA77C5F-6CAC-4918-99E2-32B57A76C982}"/>
              </a:ext>
            </a:extLst>
          </p:cNvPr>
          <p:cNvSpPr>
            <a:spLocks noGrp="1"/>
          </p:cNvSpPr>
          <p:nvPr>
            <p:ph type="body" sz="quarter" idx="10"/>
          </p:nvPr>
        </p:nvSpPr>
        <p:spPr>
          <a:xfrm>
            <a:off x="528636" y="1371600"/>
            <a:ext cx="11367991" cy="2144598"/>
          </a:xfrm>
        </p:spPr>
        <p:txBody>
          <a:bodyPr/>
          <a:lstStyle/>
          <a:p>
            <a:r>
              <a:rPr lang="et-EE" sz="2400" dirty="0">
                <a:solidFill>
                  <a:schemeClr val="bg2"/>
                </a:solidFill>
                <a:effectLst/>
                <a:ea typeface="Calibri" panose="020F0502020204030204" pitchFamily="34" charset="0"/>
                <a:cs typeface="Times New Roman" panose="02020603050405020304" pitchFamily="18" charset="0"/>
              </a:rPr>
              <a:t>Eesmärk: luua erineva taustaga kasutajale arusaadav, universaalne, LO olulisi tegureid arvestav, riskide võrdlust võimaldav hindamisvahend</a:t>
            </a:r>
          </a:p>
          <a:p>
            <a:endParaRPr lang="et-EE" sz="2000" b="0" dirty="0">
              <a:effectLst/>
              <a:ea typeface="Calibri" panose="020F0502020204030204" pitchFamily="34" charset="0"/>
              <a:cs typeface="Times New Roman" panose="02020603050405020304" pitchFamily="18" charset="0"/>
            </a:endParaRPr>
          </a:p>
          <a:p>
            <a:r>
              <a:rPr lang="et-EE" sz="2000" b="0" dirty="0">
                <a:effectLst/>
                <a:ea typeface="Calibri" panose="020F0502020204030204" pitchFamily="34" charset="0"/>
                <a:cs typeface="Times New Roman" panose="02020603050405020304" pitchFamily="18" charset="0"/>
              </a:rPr>
              <a:t>Juhendi koostamise aluskool:	Laagri Kool, Veskitammi 22, Laagri, Harju maakond. </a:t>
            </a:r>
          </a:p>
          <a:p>
            <a:r>
              <a:rPr lang="et-EE" sz="2000" b="0" dirty="0">
                <a:effectLst/>
                <a:ea typeface="Calibri" panose="020F0502020204030204" pitchFamily="34" charset="0"/>
                <a:cs typeface="Times New Roman" panose="02020603050405020304" pitchFamily="18" charset="0"/>
              </a:rPr>
              <a:t>				Arvutusmudeli põhimõtte selgitamiseks on riskide ja tegurite 					valikus olevad Laagri kooli tunnused esitatud </a:t>
            </a:r>
            <a:r>
              <a:rPr lang="et-EE" sz="2000" b="0" dirty="0">
                <a:effectLst/>
                <a:highlight>
                  <a:srgbClr val="FFFF00"/>
                </a:highlight>
                <a:ea typeface="Calibri" panose="020F0502020204030204" pitchFamily="34" charset="0"/>
                <a:cs typeface="Times New Roman" panose="02020603050405020304" pitchFamily="18" charset="0"/>
              </a:rPr>
              <a:t>kollasel</a:t>
            </a:r>
            <a:r>
              <a:rPr lang="et-EE" sz="2000" b="0" dirty="0">
                <a:effectLst/>
                <a:ea typeface="Calibri" panose="020F0502020204030204" pitchFamily="34" charset="0"/>
                <a:cs typeface="Times New Roman" panose="02020603050405020304" pitchFamily="18" charset="0"/>
              </a:rPr>
              <a:t> taustal</a:t>
            </a:r>
            <a:r>
              <a:rPr lang="et-EE" sz="2000" b="0" dirty="0">
                <a:ea typeface="Calibri" panose="020F0502020204030204" pitchFamily="34" charset="0"/>
                <a:cs typeface="Times New Roman" panose="02020603050405020304" pitchFamily="18" charset="0"/>
              </a:rPr>
              <a:t>.</a:t>
            </a:r>
            <a:endParaRPr lang="et-EE" sz="2000" b="0" dirty="0"/>
          </a:p>
        </p:txBody>
      </p:sp>
      <p:sp>
        <p:nvSpPr>
          <p:cNvPr id="3" name="Pealkiri 2">
            <a:extLst>
              <a:ext uri="{FF2B5EF4-FFF2-40B4-BE49-F238E27FC236}">
                <a16:creationId xmlns:a16="http://schemas.microsoft.com/office/drawing/2014/main" id="{8F2EF24A-BB78-4D78-A1CF-A9AA509754B2}"/>
              </a:ext>
            </a:extLst>
          </p:cNvPr>
          <p:cNvSpPr>
            <a:spLocks noGrp="1"/>
          </p:cNvSpPr>
          <p:nvPr>
            <p:ph type="title"/>
          </p:nvPr>
        </p:nvSpPr>
        <p:spPr>
          <a:xfrm>
            <a:off x="528637" y="505733"/>
            <a:ext cx="10274345" cy="778669"/>
          </a:xfrm>
        </p:spPr>
        <p:txBody>
          <a:bodyPr/>
          <a:lstStyle/>
          <a:p>
            <a:r>
              <a:rPr lang="et-EE" dirty="0"/>
              <a:t>Sissejuhatus</a:t>
            </a:r>
          </a:p>
        </p:txBody>
      </p:sp>
      <p:sp>
        <p:nvSpPr>
          <p:cNvPr id="4" name="Teksti kohatäide 3">
            <a:extLst>
              <a:ext uri="{FF2B5EF4-FFF2-40B4-BE49-F238E27FC236}">
                <a16:creationId xmlns:a16="http://schemas.microsoft.com/office/drawing/2014/main" id="{FD06EBA4-9873-4A8F-8110-C7BD0C2E0F59}"/>
              </a:ext>
            </a:extLst>
          </p:cNvPr>
          <p:cNvSpPr>
            <a:spLocks noGrp="1"/>
          </p:cNvSpPr>
          <p:nvPr>
            <p:ph type="body" sz="quarter" idx="11"/>
          </p:nvPr>
        </p:nvSpPr>
        <p:spPr>
          <a:xfrm>
            <a:off x="528637" y="3723588"/>
            <a:ext cx="10274345" cy="2856321"/>
          </a:xfrm>
        </p:spPr>
        <p:txBody>
          <a:bodyPr/>
          <a:lstStyle/>
          <a:p>
            <a:pPr marL="0" indent="0">
              <a:buNone/>
            </a:pPr>
            <a:r>
              <a:rPr lang="et-EE" sz="2000" dirty="0">
                <a:solidFill>
                  <a:schemeClr val="accent1"/>
                </a:solidFill>
              </a:rPr>
              <a:t>Juhendis käsitletud teemad:	1. Ohutu liikluskeskkonna kujundamise põhimõtted</a:t>
            </a:r>
          </a:p>
          <a:p>
            <a:pPr marL="0" indent="0">
              <a:buNone/>
            </a:pPr>
            <a:r>
              <a:rPr lang="et-EE" sz="2000" dirty="0">
                <a:solidFill>
                  <a:schemeClr val="accent1"/>
                </a:solidFill>
              </a:rPr>
              <a:t>				2. Keskkonna hindamise lähteandmed</a:t>
            </a:r>
          </a:p>
          <a:p>
            <a:pPr marL="0" indent="0">
              <a:buNone/>
            </a:pPr>
            <a:r>
              <a:rPr lang="et-EE" sz="2000" dirty="0">
                <a:solidFill>
                  <a:schemeClr val="accent1"/>
                </a:solidFill>
              </a:rPr>
              <a:t>				3. Hindamise meetod ja seosed</a:t>
            </a:r>
          </a:p>
          <a:p>
            <a:pPr marL="0" indent="0">
              <a:buNone/>
            </a:pPr>
            <a:r>
              <a:rPr lang="et-EE" sz="2000" dirty="0">
                <a:solidFill>
                  <a:schemeClr val="accent1"/>
                </a:solidFill>
              </a:rPr>
              <a:t>				4. Liikluskeskkonna ohutegurid </a:t>
            </a:r>
          </a:p>
          <a:p>
            <a:pPr marL="0" indent="0">
              <a:buNone/>
            </a:pPr>
            <a:r>
              <a:rPr lang="et-EE" sz="2000" dirty="0">
                <a:solidFill>
                  <a:schemeClr val="accent1"/>
                </a:solidFill>
              </a:rPr>
              <a:t>				5. Ohtu vähendavad tegurid</a:t>
            </a:r>
          </a:p>
          <a:p>
            <a:pPr marL="0" indent="0">
              <a:buNone/>
            </a:pPr>
            <a:r>
              <a:rPr lang="et-EE" sz="2000" dirty="0">
                <a:solidFill>
                  <a:schemeClr val="accent1"/>
                </a:solidFill>
              </a:rPr>
              <a:t>				6. Kooli liikluskeskkonna ohutuse hindamise tulemus</a:t>
            </a:r>
          </a:p>
        </p:txBody>
      </p:sp>
    </p:spTree>
    <p:extLst>
      <p:ext uri="{BB962C8B-B14F-4D97-AF65-F5344CB8AC3E}">
        <p14:creationId xmlns:p14="http://schemas.microsoft.com/office/powerpoint/2010/main" val="1880304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2187975"/>
            <a:ext cx="9114985" cy="4250533"/>
          </a:xfrm>
        </p:spPr>
        <p:txBody>
          <a:bodyPr/>
          <a:lstStyle/>
          <a:p>
            <a:pPr>
              <a:spcAft>
                <a:spcPts val="800"/>
              </a:spcAft>
            </a:pPr>
            <a:r>
              <a:rPr lang="et-EE" sz="1600" dirty="0">
                <a:latin typeface="Arial (Sisutekst)"/>
              </a:rPr>
              <a:t>Kergliiklejate ja mootorsõidukite liiklusruum pole teineteisest füüsiliselt eraldatud</a:t>
            </a:r>
          </a:p>
          <a:p>
            <a:pPr>
              <a:spcAft>
                <a:spcPts val="800"/>
              </a:spcAft>
            </a:pPr>
            <a:r>
              <a:rPr lang="et-EE" sz="1600" dirty="0">
                <a:latin typeface="Arial (Sisutekst)"/>
              </a:rPr>
              <a:t>Kergliiklusteede ja mootorsõidukiga juurdepääsuteede lõikumine</a:t>
            </a:r>
          </a:p>
          <a:p>
            <a:pPr>
              <a:spcAft>
                <a:spcPts val="800"/>
              </a:spcAft>
            </a:pPr>
            <a:r>
              <a:rPr lang="et-EE" sz="1600" dirty="0">
                <a:latin typeface="Arial (Sisutekst)"/>
              </a:rPr>
              <a:t>Sõidukite tagurdamine kergliiklejate ja mootorsõidukite ühiskasutusega alal</a:t>
            </a:r>
          </a:p>
          <a:p>
            <a:pPr>
              <a:spcAft>
                <a:spcPts val="800"/>
              </a:spcAft>
            </a:pPr>
            <a:r>
              <a:rPr lang="et-EE" sz="1600" dirty="0">
                <a:latin typeface="Arial (Sisutekst)"/>
              </a:rPr>
              <a:t>Kergliiklejate ja mootorsõidukite ühiskasutusega ala kasutavad kaubikud ja veokid </a:t>
            </a:r>
          </a:p>
          <a:p>
            <a:pPr>
              <a:spcAft>
                <a:spcPts val="800"/>
              </a:spcAft>
            </a:pPr>
            <a:r>
              <a:rPr lang="fi-FI" sz="1600" dirty="0">
                <a:latin typeface="Arial (Sisutekst)"/>
              </a:rPr>
              <a:t>Korraldamata mootorsõidukite parkimine (</a:t>
            </a:r>
            <a:r>
              <a:rPr lang="et-EE" sz="1600" dirty="0">
                <a:latin typeface="Arial (Sisutekst)"/>
              </a:rPr>
              <a:t>pargitakse</a:t>
            </a:r>
            <a:r>
              <a:rPr lang="fi-FI" sz="1600" dirty="0">
                <a:latin typeface="Arial (Sisutekst)"/>
              </a:rPr>
              <a:t> </a:t>
            </a:r>
            <a:r>
              <a:rPr lang="et-EE" sz="1600" dirty="0">
                <a:latin typeface="Arial (Sisutekst)"/>
              </a:rPr>
              <a:t>selleks määramata või </a:t>
            </a:r>
            <a:r>
              <a:rPr lang="fi-FI" sz="1600" dirty="0">
                <a:latin typeface="Arial (Sisutekst)"/>
              </a:rPr>
              <a:t>juhuslikus kohas)</a:t>
            </a:r>
            <a:endParaRPr lang="et-EE" sz="1600" dirty="0">
              <a:latin typeface="Arial (Sisutekst)"/>
            </a:endParaRPr>
          </a:p>
          <a:p>
            <a:pPr>
              <a:spcAft>
                <a:spcPts val="800"/>
              </a:spcAft>
            </a:pPr>
            <a:r>
              <a:rPr lang="et-EE" sz="1600" dirty="0">
                <a:latin typeface="Arial (Sisutekst)"/>
              </a:rPr>
              <a:t>Ohtlik või korraldamata peatumine </a:t>
            </a:r>
            <a:r>
              <a:rPr lang="fi-FI" sz="1600" dirty="0">
                <a:latin typeface="Arial (Sisutekst)"/>
              </a:rPr>
              <a:t>(õpilaste kooli toomisel või koolist viimisel on oht sõidukist väljuvatele või sõidukile minevatele inimestele)</a:t>
            </a:r>
            <a:endParaRPr lang="et-EE" sz="1600" dirty="0">
              <a:latin typeface="Arial (Sisutekst)"/>
            </a:endParaRPr>
          </a:p>
          <a:p>
            <a:pPr>
              <a:spcAft>
                <a:spcPts val="800"/>
              </a:spcAft>
            </a:pPr>
            <a:r>
              <a:rPr lang="et-EE" sz="1600" dirty="0">
                <a:latin typeface="Arial (Sisutekst)"/>
              </a:rPr>
              <a:t>Nähtavus on piiratud hoonete, rajatiste, haljastuse tõttu</a:t>
            </a:r>
          </a:p>
          <a:p>
            <a:pPr>
              <a:spcAft>
                <a:spcPts val="800"/>
              </a:spcAft>
            </a:pPr>
            <a:r>
              <a:rPr lang="et-EE" sz="1600" dirty="0">
                <a:latin typeface="Arial (Sisutekst)"/>
              </a:rPr>
              <a:t>Liikluskorraldusvahendid (liiklusmärgid, märgistus) puuduvad, on varjatud või kulunud</a:t>
            </a:r>
          </a:p>
          <a:p>
            <a:pPr>
              <a:spcAft>
                <a:spcPts val="800"/>
              </a:spcAft>
            </a:pPr>
            <a:r>
              <a:rPr lang="fi-FI" sz="1600" dirty="0">
                <a:latin typeface="Arial (Sisutekst)"/>
                <a:ea typeface="Calibri" panose="020F0502020204030204" pitchFamily="34" charset="0"/>
                <a:cs typeface="Times New Roman" panose="02020603050405020304" pitchFamily="18" charset="0"/>
              </a:rPr>
              <a:t>Kergliiklustaristu seisukord on halb või ligipääsetavus raskendatud</a:t>
            </a:r>
            <a:r>
              <a:rPr lang="et-EE" sz="1600" dirty="0">
                <a:latin typeface="Arial (Sisutekst)"/>
                <a:ea typeface="Calibri" panose="020F0502020204030204" pitchFamily="34" charset="0"/>
                <a:cs typeface="Times New Roman" panose="02020603050405020304" pitchFamily="18" charset="0"/>
              </a:rPr>
              <a:t> (nt lagunenud teekate, kõrged äärekivid jms)</a:t>
            </a: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8" y="526943"/>
            <a:ext cx="7518400"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4200" b="0" i="0" u="none" strike="noStrike" kern="1200" cap="none" spc="0" normalizeH="0" baseline="0" noProof="0" dirty="0">
                <a:ln>
                  <a:noFill/>
                </a:ln>
                <a:solidFill>
                  <a:srgbClr val="006EB5"/>
                </a:solidFill>
                <a:effectLst/>
                <a:uLnTx/>
                <a:uFillTx/>
                <a:latin typeface="Arial"/>
                <a:ea typeface="+mj-ea"/>
                <a:cs typeface="+mj-cs"/>
              </a:rPr>
              <a:t>Ohutegurid   II</a:t>
            </a:r>
            <a:br>
              <a:rPr kumimoji="0" lang="et-EE" sz="4200" b="0" i="0" u="none" strike="noStrike" kern="1200" cap="none" spc="0" normalizeH="0" baseline="0" noProof="0" dirty="0">
                <a:ln>
                  <a:noFill/>
                </a:ln>
                <a:solidFill>
                  <a:srgbClr val="006EB5"/>
                </a:solidFill>
                <a:effectLst/>
                <a:uLnTx/>
                <a:uFillTx/>
                <a:latin typeface="Arial"/>
                <a:ea typeface="+mj-ea"/>
                <a:cs typeface="+mj-cs"/>
              </a:rPr>
            </a:br>
            <a:endParaRPr kumimoji="0" lang="et-EE" sz="4200" b="0" i="0" u="none" strike="noStrike" kern="1200" cap="none" spc="0" normalizeH="0" baseline="0" noProof="0" dirty="0">
              <a:ln>
                <a:noFill/>
              </a:ln>
              <a:solidFill>
                <a:srgbClr val="006EB5"/>
              </a:solidFill>
              <a:effectLst/>
              <a:uLnTx/>
              <a:uFillTx/>
              <a:latin typeface="Arial"/>
              <a:ea typeface="+mj-ea"/>
              <a:cs typeface="+mj-cs"/>
            </a:endParaRPr>
          </a:p>
        </p:txBody>
      </p:sp>
      <p:sp>
        <p:nvSpPr>
          <p:cNvPr id="5" name="Teksti kohatäide 11">
            <a:extLst>
              <a:ext uri="{FF2B5EF4-FFF2-40B4-BE49-F238E27FC236}">
                <a16:creationId xmlns:a16="http://schemas.microsoft.com/office/drawing/2014/main" id="{D899BD81-4F7C-4C5E-9D1E-15228C756F76}"/>
              </a:ext>
            </a:extLst>
          </p:cNvPr>
          <p:cNvSpPr>
            <a:spLocks noGrp="1"/>
          </p:cNvSpPr>
          <p:nvPr>
            <p:ph type="body" sz="quarter" idx="10"/>
          </p:nvPr>
        </p:nvSpPr>
        <p:spPr>
          <a:xfrm>
            <a:off x="528638" y="1357459"/>
            <a:ext cx="8624789" cy="830516"/>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t-EE" sz="2400" b="1" i="0" u="none" strike="noStrike" kern="1200" cap="none" spc="0" normalizeH="0" baseline="0" noProof="0" dirty="0">
                <a:ln>
                  <a:noFill/>
                </a:ln>
                <a:solidFill>
                  <a:srgbClr val="000000"/>
                </a:solidFill>
                <a:effectLst/>
                <a:uLnTx/>
                <a:uFillTx/>
                <a:latin typeface="Arial"/>
                <a:ea typeface="+mn-ea"/>
                <a:cs typeface="+mn-cs"/>
              </a:rPr>
              <a:t>Kooli lähiümbruse liiklusriski suurendavate asjaolude tunnused ja tegurite mõju iseloomustav väärtus</a:t>
            </a:r>
          </a:p>
        </p:txBody>
      </p:sp>
      <p:sp>
        <p:nvSpPr>
          <p:cNvPr id="6" name="Text Placeholder 4">
            <a:extLst>
              <a:ext uri="{FF2B5EF4-FFF2-40B4-BE49-F238E27FC236}">
                <a16:creationId xmlns:a16="http://schemas.microsoft.com/office/drawing/2014/main" id="{AC29AEFB-C2B1-4A14-9962-CFCBB90D30E6}"/>
              </a:ext>
            </a:extLst>
          </p:cNvPr>
          <p:cNvSpPr txBox="1">
            <a:spLocks/>
          </p:cNvSpPr>
          <p:nvPr/>
        </p:nvSpPr>
        <p:spPr>
          <a:xfrm>
            <a:off x="9643623" y="1470582"/>
            <a:ext cx="1772235" cy="4967926"/>
          </a:xfrm>
          <a:prstGeom prst="rect">
            <a:avLst/>
          </a:prstGeom>
        </p:spPr>
        <p:txBody>
          <a:bodyPr lIns="91440" tIns="45720" rIns="91440" bIns="45720" anchor="t"/>
          <a:lstStyle>
            <a:lvl1pPr marL="285750" indent="-285750" algn="l" defTabSz="914400" rtl="0" eaLnBrk="1" latinLnBrk="0" hangingPunct="1">
              <a:lnSpc>
                <a:spcPct val="120000"/>
              </a:lnSpc>
              <a:spcBef>
                <a:spcPts val="600"/>
              </a:spcBef>
              <a:spcAft>
                <a:spcPts val="600"/>
              </a:spcAft>
              <a:buFont typeface="Wingdings" panose="05000000000000000000" pitchFamily="2" charset="2"/>
              <a:buChar char="§"/>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None/>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Ohuteguri väärtus</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1,4</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t-EE" sz="1600" dirty="0">
                <a:solidFill>
                  <a:srgbClr val="000000"/>
                </a:solidFill>
                <a:highlight>
                  <a:srgbClr val="FFFF00"/>
                </a:highlight>
                <a:latin typeface="Arial (Sisutekst)"/>
              </a:rPr>
              <a:t>1,2</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highlight>
                  <a:srgbClr val="FFFF00"/>
                </a:highlight>
                <a:uLnTx/>
                <a:uFillTx/>
                <a:latin typeface="Arial (Sisutekst)"/>
              </a:rPr>
              <a:t>1,3</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Sisutekst)"/>
              </a:rPr>
              <a:t>1,1</a:t>
            </a:r>
            <a:endParaRPr kumimoji="0" lang="et-EE" sz="1600" b="0" i="0" u="none" strike="noStrike" kern="1200" cap="none" spc="0" normalizeH="0" baseline="0" noProof="0" dirty="0">
              <a:ln>
                <a:noFill/>
              </a:ln>
              <a:solidFill>
                <a:srgbClr val="000000"/>
              </a:solidFill>
              <a:effectLst/>
              <a:uLnTx/>
              <a:uFillTx/>
              <a:latin typeface="Arial (Sisutekst)"/>
            </a:endParaRP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Sisutekst)"/>
              </a:rPr>
              <a:t>1,2</a:t>
            </a:r>
          </a:p>
          <a:p>
            <a:pPr marL="285750" marR="0" lvl="0" indent="-285750" algn="l" defTabSz="914400" rtl="0" eaLnBrk="1" fontAlgn="auto" latinLnBrk="0" hangingPunct="1">
              <a:lnSpc>
                <a:spcPct val="20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1,2</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Sisutekst)"/>
              </a:rPr>
              <a:t>1,2</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Sisutekst)"/>
              </a:rPr>
              <a:t>1,1</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Sisutekst)"/>
              </a:rPr>
              <a:t>1,1</a:t>
            </a:r>
          </a:p>
        </p:txBody>
      </p:sp>
    </p:spTree>
    <p:extLst>
      <p:ext uri="{BB962C8B-B14F-4D97-AF65-F5344CB8AC3E}">
        <p14:creationId xmlns:p14="http://schemas.microsoft.com/office/powerpoint/2010/main" val="12830077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2187974"/>
            <a:ext cx="9114985" cy="4061997"/>
          </a:xfrm>
        </p:spPr>
        <p:txBody>
          <a:bodyPr/>
          <a:lstStyle/>
          <a:p>
            <a:pPr>
              <a:spcAft>
                <a:spcPts val="800"/>
              </a:spcAft>
            </a:pPr>
            <a:r>
              <a:rPr kumimoji="0" lang="et-EE" sz="1600" b="0" i="0" u="none" strike="noStrike" kern="1200" cap="none" spc="0" normalizeH="0" baseline="0" noProof="0" dirty="0">
                <a:ln>
                  <a:noFill/>
                </a:ln>
                <a:solidFill>
                  <a:srgbClr val="000000"/>
                </a:solidFill>
                <a:effectLst/>
                <a:uLnTx/>
                <a:uFillTx/>
                <a:latin typeface="Arial (Sisutekst)"/>
                <a:ea typeface="Calibri" panose="020F0502020204030204" pitchFamily="34" charset="0"/>
                <a:cs typeface="Times New Roman" panose="02020603050405020304" pitchFamily="18" charset="0"/>
              </a:rPr>
              <a:t>Kergliiklustee pole nõudlusele vastav (tee puudub või on kasutajate hulga suhtes liiga kitsas)</a:t>
            </a:r>
          </a:p>
          <a:p>
            <a:pPr>
              <a:spcAft>
                <a:spcPts val="800"/>
              </a:spcAft>
            </a:pPr>
            <a:r>
              <a:rPr kumimoji="0" lang="et-EE" sz="1600" b="0" i="0" u="none" strike="noStrike" kern="1200" cap="none" spc="0" normalizeH="0" baseline="0" noProof="0" dirty="0">
                <a:ln>
                  <a:noFill/>
                </a:ln>
                <a:solidFill>
                  <a:srgbClr val="000000"/>
                </a:solidFill>
                <a:effectLst/>
                <a:uLnTx/>
                <a:uFillTx/>
                <a:latin typeface="Arial (Sisutekst)"/>
                <a:ea typeface="Calibri" panose="020F0502020204030204" pitchFamily="34" charset="0"/>
                <a:cs typeface="Times New Roman" panose="02020603050405020304" pitchFamily="18" charset="0"/>
              </a:rPr>
              <a:t>Valgustus on vähene või puudub			</a:t>
            </a:r>
            <a:endParaRPr lang="et-EE" sz="1600" dirty="0">
              <a:latin typeface="Arial (Sisutekst)"/>
            </a:endParaRPr>
          </a:p>
          <a:p>
            <a:pPr>
              <a:spcAft>
                <a:spcPts val="800"/>
              </a:spcAft>
            </a:pPr>
            <a:r>
              <a:rPr lang="et-EE" sz="1600" dirty="0">
                <a:latin typeface="Arial (Sisutekst)"/>
              </a:rPr>
              <a:t>Sõidutee ettenähtud (väljaehitatud) ületuskoht paikneb valesti või puudub (sõidutee ületamist alustatakse juhuslikus kohas)</a:t>
            </a:r>
          </a:p>
          <a:p>
            <a:pPr>
              <a:spcAft>
                <a:spcPts val="800"/>
              </a:spcAft>
            </a:pPr>
            <a:r>
              <a:rPr lang="et-EE" sz="1600" dirty="0">
                <a:latin typeface="Arial (Sisutekst)"/>
              </a:rPr>
              <a:t>Kõndimise vältimatus (nt sõidutee ületuskohani või peatusesse) teepeenral või sõiduteel </a:t>
            </a:r>
          </a:p>
          <a:p>
            <a:pPr>
              <a:spcAft>
                <a:spcPts val="800"/>
              </a:spcAft>
            </a:pPr>
            <a:r>
              <a:rPr lang="et-EE" sz="1600" dirty="0">
                <a:latin typeface="Arial (Sisutekst)"/>
                <a:ea typeface="Calibri" panose="020F0502020204030204" pitchFamily="34" charset="0"/>
                <a:cs typeface="Times New Roman" panose="02020603050405020304" pitchFamily="18" charset="0"/>
              </a:rPr>
              <a:t>Ühissõidukipeatuste nõuetele mittevastav asetus </a:t>
            </a:r>
            <a:r>
              <a:rPr lang="fi-FI" sz="1600" dirty="0">
                <a:latin typeface="Arial (Sisutekst)"/>
                <a:ea typeface="Calibri" panose="020F0502020204030204" pitchFamily="34" charset="0"/>
                <a:cs typeface="Times New Roman" panose="02020603050405020304" pitchFamily="18" charset="0"/>
              </a:rPr>
              <a:t>(sõidutee ületamise oht nähtavust varjava bussi eest)</a:t>
            </a:r>
            <a:endParaRPr lang="et-EE" sz="1600" dirty="0">
              <a:latin typeface="Arial (Sisutekst)"/>
              <a:ea typeface="Calibri" panose="020F0502020204030204" pitchFamily="34" charset="0"/>
              <a:cs typeface="Times New Roman" panose="02020603050405020304" pitchFamily="18" charset="0"/>
            </a:endParaRPr>
          </a:p>
          <a:p>
            <a:pPr>
              <a:spcAft>
                <a:spcPts val="800"/>
              </a:spcAft>
            </a:pPr>
            <a:r>
              <a:rPr lang="et-EE" sz="1600" dirty="0">
                <a:latin typeface="Arial (Sisutekst)"/>
                <a:ea typeface="Calibri" panose="020F0502020204030204" pitchFamily="34" charset="0"/>
                <a:cs typeface="Times New Roman" panose="02020603050405020304" pitchFamily="18" charset="0"/>
              </a:rPr>
              <a:t>Ühissõidukipeatustes ootealade puudumine (ühissõidukit tuleb oodata teepeenral või sõiduteel)</a:t>
            </a:r>
          </a:p>
          <a:p>
            <a:pPr>
              <a:spcAft>
                <a:spcPts val="800"/>
              </a:spcAft>
            </a:pPr>
            <a:r>
              <a:rPr lang="et-EE" sz="1600" dirty="0">
                <a:effectLst/>
                <a:latin typeface="Arial (Sisutekst)"/>
                <a:ea typeface="Calibri" panose="020F0502020204030204" pitchFamily="34" charset="0"/>
                <a:cs typeface="Times New Roman" panose="02020603050405020304" pitchFamily="18" charset="0"/>
              </a:rPr>
              <a:t>Valdavalt eiratakse liikluskorralduse nõudeid sõidukiiruse, peatumise või parkimise kohta</a:t>
            </a:r>
          </a:p>
          <a:p>
            <a:pPr>
              <a:spcAft>
                <a:spcPts val="800"/>
              </a:spcAft>
            </a:pPr>
            <a:r>
              <a:rPr lang="fi-FI" sz="1600" dirty="0">
                <a:effectLst/>
                <a:latin typeface="Arial (Sisutekst)"/>
                <a:ea typeface="Calibri" panose="020F0502020204030204" pitchFamily="34" charset="0"/>
                <a:cs typeface="Times New Roman" panose="02020603050405020304" pitchFamily="18" charset="0"/>
              </a:rPr>
              <a:t>Muud olulised, ee</a:t>
            </a:r>
            <a:r>
              <a:rPr lang="et-EE" sz="1600" dirty="0">
                <a:effectLst/>
                <a:latin typeface="Arial (Sisutekst)"/>
                <a:ea typeface="Calibri" panose="020F0502020204030204" pitchFamily="34" charset="0"/>
                <a:cs typeface="Times New Roman" panose="02020603050405020304" pitchFamily="18" charset="0"/>
              </a:rPr>
              <a:t>s</a:t>
            </a:r>
            <a:r>
              <a:rPr lang="fi-FI" sz="1600" dirty="0">
                <a:effectLst/>
                <a:latin typeface="Arial (Sisutekst)"/>
                <a:ea typeface="Calibri" panose="020F0502020204030204" pitchFamily="34" charset="0"/>
                <a:cs typeface="Times New Roman" panose="02020603050405020304" pitchFamily="18" charset="0"/>
              </a:rPr>
              <a:t>pool nimetamata ohud</a:t>
            </a:r>
            <a:endParaRPr lang="et-EE" sz="1600" dirty="0">
              <a:effectLst/>
              <a:latin typeface="Arial (Sisutekst)"/>
              <a:ea typeface="Calibri" panose="020F0502020204030204" pitchFamily="34" charset="0"/>
              <a:cs typeface="Times New Roman" panose="02020603050405020304" pitchFamily="18" charset="0"/>
            </a:endParaRP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8" y="526943"/>
            <a:ext cx="7518400"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4200" b="0" i="0" u="none" strike="noStrike" kern="1200" cap="none" spc="0" normalizeH="0" baseline="0" noProof="0" dirty="0">
                <a:ln>
                  <a:noFill/>
                </a:ln>
                <a:solidFill>
                  <a:srgbClr val="006EB5"/>
                </a:solidFill>
                <a:effectLst/>
                <a:uLnTx/>
                <a:uFillTx/>
                <a:latin typeface="Arial"/>
                <a:ea typeface="+mj-ea"/>
                <a:cs typeface="+mj-cs"/>
              </a:rPr>
              <a:t>Ohutegurid   III</a:t>
            </a:r>
            <a:br>
              <a:rPr kumimoji="0" lang="et-EE" sz="4200" b="0" i="0" u="none" strike="noStrike" kern="1200" cap="none" spc="0" normalizeH="0" baseline="0" noProof="0" dirty="0">
                <a:ln>
                  <a:noFill/>
                </a:ln>
                <a:solidFill>
                  <a:srgbClr val="006EB5"/>
                </a:solidFill>
                <a:effectLst/>
                <a:uLnTx/>
                <a:uFillTx/>
                <a:latin typeface="Arial"/>
                <a:ea typeface="+mj-ea"/>
                <a:cs typeface="+mj-cs"/>
              </a:rPr>
            </a:br>
            <a:endParaRPr kumimoji="0" lang="et-EE" sz="4200" b="0" i="0" u="none" strike="noStrike" kern="1200" cap="none" spc="0" normalizeH="0" baseline="0" noProof="0" dirty="0">
              <a:ln>
                <a:noFill/>
              </a:ln>
              <a:solidFill>
                <a:srgbClr val="006EB5"/>
              </a:solidFill>
              <a:effectLst/>
              <a:uLnTx/>
              <a:uFillTx/>
              <a:latin typeface="Arial"/>
              <a:ea typeface="+mj-ea"/>
              <a:cs typeface="+mj-cs"/>
            </a:endParaRPr>
          </a:p>
        </p:txBody>
      </p:sp>
      <p:sp>
        <p:nvSpPr>
          <p:cNvPr id="5" name="Teksti kohatäide 11">
            <a:extLst>
              <a:ext uri="{FF2B5EF4-FFF2-40B4-BE49-F238E27FC236}">
                <a16:creationId xmlns:a16="http://schemas.microsoft.com/office/drawing/2014/main" id="{D899BD81-4F7C-4C5E-9D1E-15228C756F76}"/>
              </a:ext>
            </a:extLst>
          </p:cNvPr>
          <p:cNvSpPr>
            <a:spLocks noGrp="1"/>
          </p:cNvSpPr>
          <p:nvPr>
            <p:ph type="body" sz="quarter" idx="10"/>
          </p:nvPr>
        </p:nvSpPr>
        <p:spPr>
          <a:xfrm>
            <a:off x="528638" y="1357458"/>
            <a:ext cx="9011287" cy="830516"/>
          </a:xfrm>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t-EE" sz="2400" b="1" i="0" u="none" strike="noStrike" kern="1200" cap="none" spc="0" normalizeH="0" baseline="0" noProof="0" dirty="0">
                <a:ln>
                  <a:noFill/>
                </a:ln>
                <a:solidFill>
                  <a:srgbClr val="000000"/>
                </a:solidFill>
                <a:effectLst/>
                <a:uLnTx/>
                <a:uFillTx/>
                <a:latin typeface="Arial"/>
                <a:ea typeface="+mn-ea"/>
                <a:cs typeface="+mn-cs"/>
              </a:rPr>
              <a:t>Kooli lähiümbruse liiklusriski suurendavate asjaolude tunnused ja tegurite mõju iseloomustav väärtus</a:t>
            </a:r>
          </a:p>
        </p:txBody>
      </p:sp>
      <p:sp>
        <p:nvSpPr>
          <p:cNvPr id="6" name="Text Placeholder 4">
            <a:extLst>
              <a:ext uri="{FF2B5EF4-FFF2-40B4-BE49-F238E27FC236}">
                <a16:creationId xmlns:a16="http://schemas.microsoft.com/office/drawing/2014/main" id="{AC29AEFB-C2B1-4A14-9962-CFCBB90D30E6}"/>
              </a:ext>
            </a:extLst>
          </p:cNvPr>
          <p:cNvSpPr txBox="1">
            <a:spLocks/>
          </p:cNvSpPr>
          <p:nvPr/>
        </p:nvSpPr>
        <p:spPr>
          <a:xfrm>
            <a:off x="9643623" y="1470582"/>
            <a:ext cx="1772235" cy="4779389"/>
          </a:xfrm>
          <a:prstGeom prst="rect">
            <a:avLst/>
          </a:prstGeom>
        </p:spPr>
        <p:txBody>
          <a:bodyPr lIns="91440" tIns="45720" rIns="91440" bIns="45720" anchor="t"/>
          <a:lstStyle>
            <a:lvl1pPr marL="285750" indent="-285750" algn="l" defTabSz="914400" rtl="0" eaLnBrk="1" latinLnBrk="0" hangingPunct="1">
              <a:lnSpc>
                <a:spcPct val="120000"/>
              </a:lnSpc>
              <a:spcBef>
                <a:spcPts val="600"/>
              </a:spcBef>
              <a:spcAft>
                <a:spcPts val="600"/>
              </a:spcAft>
              <a:buFont typeface="Wingdings" panose="05000000000000000000" pitchFamily="2" charset="2"/>
              <a:buChar char="§"/>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Ohuteguri väärtus</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highlight>
                  <a:srgbClr val="FFFF00"/>
                </a:highlight>
                <a:uLnTx/>
                <a:uFillTx/>
                <a:latin typeface="Arial (Sisutekst)"/>
              </a:rPr>
              <a:t>1,1</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1,2</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1,2</a:t>
            </a:r>
          </a:p>
          <a:p>
            <a:pPr marL="285750" marR="0" lvl="0" indent="-285750" algn="l" defTabSz="914400" rtl="0" eaLnBrk="1" fontAlgn="auto" latinLnBrk="0" hangingPunct="1">
              <a:lnSpc>
                <a:spcPct val="20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1,2</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1,3</a:t>
            </a:r>
          </a:p>
          <a:p>
            <a:pPr marL="285750" marR="0" lvl="0" indent="-285750" algn="l" defTabSz="914400" rtl="0" eaLnBrk="1" fontAlgn="auto" latinLnBrk="0" hangingPunct="1">
              <a:lnSpc>
                <a:spcPct val="15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1,2</a:t>
            </a:r>
          </a:p>
          <a:p>
            <a:pPr marL="285750" marR="0" lvl="0" indent="-285750" algn="l" defTabSz="914400" rtl="0" eaLnBrk="1" fontAlgn="auto" latinLnBrk="0" hangingPunct="1">
              <a:lnSpc>
                <a:spcPct val="10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Sisutekst)"/>
              </a:rPr>
              <a:t>1,2</a:t>
            </a:r>
          </a:p>
          <a:p>
            <a:pPr>
              <a:lnSpc>
                <a:spcPct val="100000"/>
              </a:lnSpc>
              <a:defRPr/>
            </a:pPr>
            <a:r>
              <a:rPr lang="et-EE" sz="1600" dirty="0">
                <a:solidFill>
                  <a:srgbClr val="000000"/>
                </a:solidFill>
                <a:latin typeface="Arial (Sisutekst)"/>
              </a:rPr>
              <a:t>1,1</a:t>
            </a:r>
            <a:endParaRPr kumimoji="0" lang="et-EE" sz="1600" b="0" i="0" u="none" strike="noStrike" kern="1200" cap="none" spc="0" normalizeH="0" baseline="0" noProof="0" dirty="0">
              <a:ln>
                <a:noFill/>
              </a:ln>
              <a:solidFill>
                <a:srgbClr val="000000"/>
              </a:solidFill>
              <a:effectLst/>
              <a:uLnTx/>
              <a:uFillTx/>
              <a:latin typeface="Arial (Sisutekst)"/>
            </a:endParaRPr>
          </a:p>
        </p:txBody>
      </p:sp>
    </p:spTree>
    <p:extLst>
      <p:ext uri="{BB962C8B-B14F-4D97-AF65-F5344CB8AC3E}">
        <p14:creationId xmlns:p14="http://schemas.microsoft.com/office/powerpoint/2010/main" val="202854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2187975"/>
            <a:ext cx="9114985" cy="3387216"/>
          </a:xfrm>
        </p:spPr>
        <p:txBody>
          <a:bodyPr/>
          <a:lstStyle/>
          <a:p>
            <a:pPr>
              <a:spcAft>
                <a:spcPts val="800"/>
              </a:spcAft>
            </a:pPr>
            <a:r>
              <a:rPr lang="et-EE" sz="1600" dirty="0"/>
              <a:t>On olemas liikluse rahustamise füüsilised meetmed (tõstetud ületuskohad, künnised jms)</a:t>
            </a:r>
          </a:p>
          <a:p>
            <a:pPr>
              <a:spcAft>
                <a:spcPts val="800"/>
              </a:spcAft>
            </a:pPr>
            <a:r>
              <a:rPr lang="et-EE" sz="1600" dirty="0"/>
              <a:t>On olemas jalakäijate ja sõidukite liikumist suunavad ja tõkestavad piirded (nt territooriumi ümbritsev aed)</a:t>
            </a:r>
          </a:p>
          <a:p>
            <a:pPr>
              <a:spcAft>
                <a:spcPts val="800"/>
              </a:spcAft>
            </a:pPr>
            <a:r>
              <a:rPr lang="et-EE" sz="1600" dirty="0"/>
              <a:t>Õpilaste vedu on valdavalt korraldatud koolitranspordiga või ühissõidukile minekuks ei pea ületama läbiva liiklusega sõiduteed</a:t>
            </a:r>
          </a:p>
          <a:p>
            <a:pPr>
              <a:spcAft>
                <a:spcPts val="800"/>
              </a:spcAft>
            </a:pPr>
            <a:r>
              <a:rPr lang="et-EE" sz="1600" dirty="0"/>
              <a:t>Jalakäijaliiklus ja kergliikurite- ning jalgrattaliiklus on teineteisest eraldatud</a:t>
            </a:r>
          </a:p>
          <a:p>
            <a:pPr>
              <a:spcAft>
                <a:spcPts val="800"/>
              </a:spcAft>
            </a:pPr>
            <a:r>
              <a:rPr lang="et-EE" sz="1600" dirty="0"/>
              <a:t>Jalgrataste ja kergliikurite parkimine on korraldatud selleks ette nähtud alal, arvestades  ligipääsetavust ja parkimise nõudlust </a:t>
            </a:r>
          </a:p>
          <a:p>
            <a:pPr>
              <a:spcAft>
                <a:spcPts val="800"/>
              </a:spcAft>
            </a:pPr>
            <a:r>
              <a:rPr lang="fi-FI" sz="1600" dirty="0">
                <a:ea typeface="Calibri" panose="020F0502020204030204" pitchFamily="34" charset="0"/>
                <a:cs typeface="Times New Roman" panose="02020603050405020304" pitchFamily="18" charset="0"/>
              </a:rPr>
              <a:t>Muud olulised, ee</a:t>
            </a:r>
            <a:r>
              <a:rPr lang="et-EE" sz="1600" dirty="0">
                <a:ea typeface="Calibri" panose="020F0502020204030204" pitchFamily="34" charset="0"/>
                <a:cs typeface="Times New Roman" panose="02020603050405020304" pitchFamily="18" charset="0"/>
              </a:rPr>
              <a:t>s</a:t>
            </a:r>
            <a:r>
              <a:rPr lang="fi-FI" sz="1600" dirty="0">
                <a:ea typeface="Calibri" panose="020F0502020204030204" pitchFamily="34" charset="0"/>
                <a:cs typeface="Times New Roman" panose="02020603050405020304" pitchFamily="18" charset="0"/>
              </a:rPr>
              <a:t>pool nimetamata ohutusmeetmed</a:t>
            </a:r>
            <a:endParaRPr lang="et-EE" sz="1600" dirty="0">
              <a:ea typeface="Calibri" panose="020F0502020204030204" pitchFamily="34" charset="0"/>
              <a:cs typeface="Times New Roman" panose="02020603050405020304" pitchFamily="18" charset="0"/>
            </a:endParaRP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8" y="526943"/>
            <a:ext cx="7518400"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4200" b="0" i="0" u="none" strike="noStrike" kern="1200" cap="none" spc="0" normalizeH="0" baseline="0" noProof="0" dirty="0">
                <a:ln>
                  <a:noFill/>
                </a:ln>
                <a:solidFill>
                  <a:srgbClr val="006EB5"/>
                </a:solidFill>
                <a:effectLst/>
                <a:uLnTx/>
                <a:uFillTx/>
                <a:latin typeface="Arial"/>
                <a:ea typeface="+mj-ea"/>
                <a:cs typeface="+mj-cs"/>
              </a:rPr>
              <a:t>Ohutusmeetmed</a:t>
            </a:r>
            <a:br>
              <a:rPr kumimoji="0" lang="et-EE" sz="4200" b="0" i="0" u="none" strike="noStrike" kern="1200" cap="none" spc="0" normalizeH="0" baseline="0" noProof="0" dirty="0">
                <a:ln>
                  <a:noFill/>
                </a:ln>
                <a:solidFill>
                  <a:srgbClr val="006EB5"/>
                </a:solidFill>
                <a:effectLst/>
                <a:uLnTx/>
                <a:uFillTx/>
                <a:latin typeface="Arial"/>
                <a:ea typeface="+mj-ea"/>
                <a:cs typeface="+mj-cs"/>
              </a:rPr>
            </a:br>
            <a:endParaRPr kumimoji="0" lang="et-EE" sz="4200" b="0" i="0" u="none" strike="noStrike" kern="1200" cap="none" spc="0" normalizeH="0" baseline="0" noProof="0" dirty="0">
              <a:ln>
                <a:noFill/>
              </a:ln>
              <a:solidFill>
                <a:srgbClr val="006EB5"/>
              </a:solidFill>
              <a:effectLst/>
              <a:uLnTx/>
              <a:uFillTx/>
              <a:latin typeface="Arial"/>
              <a:ea typeface="+mj-ea"/>
              <a:cs typeface="+mj-cs"/>
            </a:endParaRPr>
          </a:p>
        </p:txBody>
      </p:sp>
      <p:sp>
        <p:nvSpPr>
          <p:cNvPr id="5" name="Teksti kohatäide 11">
            <a:extLst>
              <a:ext uri="{FF2B5EF4-FFF2-40B4-BE49-F238E27FC236}">
                <a16:creationId xmlns:a16="http://schemas.microsoft.com/office/drawing/2014/main" id="{D899BD81-4F7C-4C5E-9D1E-15228C756F76}"/>
              </a:ext>
            </a:extLst>
          </p:cNvPr>
          <p:cNvSpPr>
            <a:spLocks noGrp="1"/>
          </p:cNvSpPr>
          <p:nvPr>
            <p:ph type="body" sz="quarter" idx="10"/>
          </p:nvPr>
        </p:nvSpPr>
        <p:spPr>
          <a:xfrm>
            <a:off x="528638" y="1357459"/>
            <a:ext cx="9011287" cy="830516"/>
          </a:xfrm>
        </p:spPr>
        <p:txBody>
          <a:bodyPr/>
          <a:lstStyle/>
          <a:p>
            <a:r>
              <a:rPr lang="et-EE" dirty="0"/>
              <a:t>Kooli lähiümbruse liiklusriski vähendavate meetmete tunnused ja tegurite mõju iseloomustav väärtus</a:t>
            </a:r>
          </a:p>
        </p:txBody>
      </p:sp>
      <p:sp>
        <p:nvSpPr>
          <p:cNvPr id="6" name="Text Placeholder 4">
            <a:extLst>
              <a:ext uri="{FF2B5EF4-FFF2-40B4-BE49-F238E27FC236}">
                <a16:creationId xmlns:a16="http://schemas.microsoft.com/office/drawing/2014/main" id="{AC29AEFB-C2B1-4A14-9962-CFCBB90D30E6}"/>
              </a:ext>
            </a:extLst>
          </p:cNvPr>
          <p:cNvSpPr txBox="1">
            <a:spLocks/>
          </p:cNvSpPr>
          <p:nvPr/>
        </p:nvSpPr>
        <p:spPr>
          <a:xfrm>
            <a:off x="9643623" y="1282045"/>
            <a:ext cx="1772235" cy="4449453"/>
          </a:xfrm>
          <a:prstGeom prst="rect">
            <a:avLst/>
          </a:prstGeom>
        </p:spPr>
        <p:txBody>
          <a:bodyPr lIns="91440" tIns="45720" rIns="91440" bIns="45720" anchor="t"/>
          <a:lstStyle>
            <a:lvl1pPr marL="285750" indent="-285750" algn="l" defTabSz="914400" rtl="0" eaLnBrk="1" latinLnBrk="0" hangingPunct="1">
              <a:lnSpc>
                <a:spcPct val="120000"/>
              </a:lnSpc>
              <a:spcBef>
                <a:spcPts val="600"/>
              </a:spcBef>
              <a:spcAft>
                <a:spcPts val="600"/>
              </a:spcAft>
              <a:buFont typeface="Wingdings" panose="05000000000000000000" pitchFamily="2" charset="2"/>
              <a:buChar char="§"/>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None/>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Ohutust suurendavate tegurite väärtus</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0,8</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highlight>
                  <a:srgbClr val="FFFF00"/>
                </a:highlight>
                <a:uLnTx/>
                <a:uFillTx/>
                <a:latin typeface="Arial"/>
                <a:ea typeface="+mn-ea"/>
                <a:cs typeface="+mn-cs"/>
              </a:rPr>
              <a:t>0,9</a:t>
            </a:r>
          </a:p>
          <a:p>
            <a:pPr marL="285750" marR="0" lvl="0" indent="-285750" algn="l" defTabSz="914400" rtl="0" eaLnBrk="1" fontAlgn="auto" latinLnBrk="0" hangingPunct="1">
              <a:lnSpc>
                <a:spcPct val="25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0,9</a:t>
            </a:r>
          </a:p>
          <a:p>
            <a:pPr marL="285750" marR="0" lvl="0" indent="-285750" algn="l" defTabSz="914400" rtl="0" eaLnBrk="1" fontAlgn="auto" latinLnBrk="0" hangingPunct="1">
              <a:lnSpc>
                <a:spcPct val="12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uLnTx/>
                <a:uFillTx/>
                <a:latin typeface="Arial"/>
                <a:ea typeface="+mn-ea"/>
                <a:cs typeface="+mn-cs"/>
              </a:rPr>
              <a:t>0,9</a:t>
            </a:r>
          </a:p>
          <a:p>
            <a:pPr marL="285750" marR="0" lvl="0" indent="-285750" algn="l" defTabSz="914400" rtl="0" eaLnBrk="1" fontAlgn="auto" latinLnBrk="0" hangingPunct="1">
              <a:lnSpc>
                <a:spcPct val="200000"/>
              </a:lnSpc>
              <a:spcBef>
                <a:spcPts val="600"/>
              </a:spcBef>
              <a:spcAft>
                <a:spcPts val="600"/>
              </a:spcAft>
              <a:buClrTx/>
              <a:buSzTx/>
              <a:buFont typeface="Wingdings" panose="05000000000000000000" pitchFamily="2" charset="2"/>
              <a:buChar char="§"/>
              <a:tabLst/>
              <a:defRPr/>
            </a:pPr>
            <a:r>
              <a:rPr kumimoji="0" lang="et-EE" sz="1600" b="0" i="0" u="none" strike="noStrike" kern="1200" cap="none" spc="0" normalizeH="0" baseline="0" noProof="0" dirty="0">
                <a:ln>
                  <a:noFill/>
                </a:ln>
                <a:solidFill>
                  <a:srgbClr val="000000"/>
                </a:solidFill>
                <a:effectLst/>
                <a:highlight>
                  <a:srgbClr val="FFFF00"/>
                </a:highlight>
                <a:uLnTx/>
                <a:uFillTx/>
                <a:latin typeface="Arial"/>
                <a:ea typeface="+mn-ea"/>
                <a:cs typeface="+mn-cs"/>
              </a:rPr>
              <a:t>0,9</a:t>
            </a:r>
          </a:p>
          <a:p>
            <a:pPr marL="285750" marR="0" lvl="0" indent="-285750" algn="l" defTabSz="914400" rtl="0" eaLnBrk="1" fontAlgn="auto" latinLnBrk="0" hangingPunct="1">
              <a:lnSpc>
                <a:spcPct val="200000"/>
              </a:lnSpc>
              <a:spcBef>
                <a:spcPts val="600"/>
              </a:spcBef>
              <a:spcAft>
                <a:spcPts val="600"/>
              </a:spcAft>
              <a:buClrTx/>
              <a:buSzTx/>
              <a:buFont typeface="Wingdings" panose="05000000000000000000" pitchFamily="2" charset="2"/>
              <a:buChar char="§"/>
              <a:tabLst/>
              <a:defRPr/>
            </a:pPr>
            <a:r>
              <a:rPr lang="et-EE" sz="1600" dirty="0">
                <a:solidFill>
                  <a:srgbClr val="000000"/>
                </a:solidFill>
                <a:latin typeface="Arial"/>
              </a:rPr>
              <a:t>0,9</a:t>
            </a:r>
            <a:endParaRPr kumimoji="0" lang="et-EE"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7" name="TextBox 6">
            <a:extLst>
              <a:ext uri="{FF2B5EF4-FFF2-40B4-BE49-F238E27FC236}">
                <a16:creationId xmlns:a16="http://schemas.microsoft.com/office/drawing/2014/main" id="{602C1966-DBF9-A8AB-2181-CC48746A95EC}"/>
              </a:ext>
            </a:extLst>
          </p:cNvPr>
          <p:cNvSpPr txBox="1"/>
          <p:nvPr/>
        </p:nvSpPr>
        <p:spPr>
          <a:xfrm>
            <a:off x="533401" y="5560367"/>
            <a:ext cx="969889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t-EE" sz="1600">
                <a:solidFill>
                  <a:schemeClr val="bg1"/>
                </a:solidFill>
                <a:cs typeface="Times New Roman"/>
              </a:rPr>
              <a:t>Kui valikus oleva ohutunnuse või ohutusmeetme kohta andmed puuduvad, võib selle riskiarvutuse mudelis arvestamata jätta. Arvutusteguri väärtus (vaikimisi väärtus 1,0) sel juhul tulemust ei mõjuta.</a:t>
            </a:r>
          </a:p>
        </p:txBody>
      </p:sp>
    </p:spTree>
    <p:extLst>
      <p:ext uri="{BB962C8B-B14F-4D97-AF65-F5344CB8AC3E}">
        <p14:creationId xmlns:p14="http://schemas.microsoft.com/office/powerpoint/2010/main" val="28673209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8668400" y="2073897"/>
            <a:ext cx="2860580" cy="1246433"/>
          </a:xfrm>
        </p:spPr>
        <p:txBody>
          <a:bodyPr lIns="91440" tIns="45720" rIns="91440" bIns="45720" anchor="t"/>
          <a:lstStyle/>
          <a:p>
            <a:pPr marL="0" indent="0">
              <a:lnSpc>
                <a:spcPct val="107000"/>
              </a:lnSpc>
              <a:spcAft>
                <a:spcPts val="800"/>
              </a:spcAft>
              <a:buNone/>
            </a:pPr>
            <a:r>
              <a:rPr lang="et-EE" sz="1600" dirty="0">
                <a:solidFill>
                  <a:schemeClr val="accent1"/>
                </a:solidFill>
              </a:rPr>
              <a:t>Tulemus arvutusmudeli järgi:</a:t>
            </a:r>
          </a:p>
          <a:p>
            <a:pPr marL="0" indent="0">
              <a:lnSpc>
                <a:spcPct val="107000"/>
              </a:lnSpc>
              <a:spcAft>
                <a:spcPts val="800"/>
              </a:spcAft>
              <a:buNone/>
            </a:pPr>
            <a:r>
              <a:rPr lang="et-EE" sz="1600" dirty="0">
                <a:solidFill>
                  <a:schemeClr val="accent1"/>
                </a:solidFill>
              </a:rPr>
              <a:t>Risk (kooli lähiümbrus) = </a:t>
            </a:r>
            <a:r>
              <a:rPr lang="et-EE" sz="1600" dirty="0">
                <a:solidFill>
                  <a:schemeClr val="accent1"/>
                </a:solidFill>
                <a:highlight>
                  <a:srgbClr val="FFFF00"/>
                </a:highlight>
              </a:rPr>
              <a:t>5,4</a:t>
            </a:r>
            <a:r>
              <a:rPr lang="et-EE" sz="1600" dirty="0">
                <a:solidFill>
                  <a:schemeClr val="accent1"/>
                </a:solidFill>
              </a:rPr>
              <a:t> </a:t>
            </a:r>
            <a:endParaRPr lang="et-EE" sz="1600" dirty="0">
              <a:solidFill>
                <a:schemeClr val="accent1"/>
              </a:solidFill>
              <a:cs typeface="Arial"/>
            </a:endParaRPr>
          </a:p>
          <a:p>
            <a:pPr marL="0" indent="0">
              <a:lnSpc>
                <a:spcPct val="107000"/>
              </a:lnSpc>
              <a:spcAft>
                <a:spcPts val="800"/>
              </a:spcAft>
              <a:buNone/>
            </a:pPr>
            <a:r>
              <a:rPr lang="et-EE" sz="1600" dirty="0">
                <a:solidFill>
                  <a:schemeClr val="accent1"/>
                </a:solidFill>
                <a:cs typeface="Arial"/>
              </a:rPr>
              <a:t>Risk (tee ületuskoht) = </a:t>
            </a:r>
            <a:r>
              <a:rPr lang="et-EE" sz="1600" dirty="0">
                <a:solidFill>
                  <a:schemeClr val="accent1"/>
                </a:solidFill>
                <a:highlight>
                  <a:srgbClr val="FFFF00"/>
                </a:highlight>
                <a:cs typeface="Arial"/>
              </a:rPr>
              <a:t>5,6</a:t>
            </a:r>
            <a:endParaRPr lang="et-EE" dirty="0">
              <a:solidFill>
                <a:schemeClr val="accent1"/>
              </a:solidFill>
              <a:highlight>
                <a:srgbClr val="FFFF00"/>
              </a:highlight>
            </a:endParaRP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7" y="526943"/>
            <a:ext cx="11000343"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t-EE" sz="4200" b="0" i="0" u="none" strike="noStrike" kern="1200" cap="none" spc="0" normalizeH="0" baseline="0" noProof="0" dirty="0">
                <a:ln>
                  <a:noFill/>
                </a:ln>
                <a:solidFill>
                  <a:srgbClr val="006EB5"/>
                </a:solidFill>
                <a:effectLst/>
                <a:uLnTx/>
                <a:uFillTx/>
                <a:latin typeface="Arial"/>
                <a:ea typeface="+mj-ea"/>
                <a:cs typeface="+mj-cs"/>
              </a:rPr>
              <a:t>L</a:t>
            </a:r>
            <a:r>
              <a:rPr kumimoji="0" lang="fi-FI" sz="4200" b="0" i="0" u="none" strike="noStrike" kern="1200" cap="none" spc="0" normalizeH="0" baseline="0" noProof="0" dirty="0">
                <a:ln>
                  <a:noFill/>
                </a:ln>
                <a:solidFill>
                  <a:srgbClr val="006EB5"/>
                </a:solidFill>
                <a:effectLst/>
                <a:uLnTx/>
                <a:uFillTx/>
                <a:latin typeface="Arial"/>
                <a:ea typeface="+mj-ea"/>
                <a:cs typeface="+mj-cs"/>
              </a:rPr>
              <a:t>iikluskeskkonna ohutuse hindamise tulemus</a:t>
            </a:r>
          </a:p>
        </p:txBody>
      </p:sp>
      <p:sp>
        <p:nvSpPr>
          <p:cNvPr id="5" name="Teksti kohatäide 11">
            <a:extLst>
              <a:ext uri="{FF2B5EF4-FFF2-40B4-BE49-F238E27FC236}">
                <a16:creationId xmlns:a16="http://schemas.microsoft.com/office/drawing/2014/main" id="{D899BD81-4F7C-4C5E-9D1E-15228C756F76}"/>
              </a:ext>
            </a:extLst>
          </p:cNvPr>
          <p:cNvSpPr>
            <a:spLocks noGrp="1"/>
          </p:cNvSpPr>
          <p:nvPr>
            <p:ph type="body" sz="quarter" idx="10"/>
          </p:nvPr>
        </p:nvSpPr>
        <p:spPr>
          <a:xfrm>
            <a:off x="528638" y="1357459"/>
            <a:ext cx="11217160" cy="452487"/>
          </a:xfrm>
        </p:spPr>
        <p:txBody>
          <a:bodyPr/>
          <a:lstStyle/>
          <a:p>
            <a:r>
              <a:rPr lang="et-EE" dirty="0"/>
              <a:t>Kooli lähiümbruse liiklusrisk    Ohtlikuma teeületuskoha liiklusrisk</a:t>
            </a:r>
          </a:p>
        </p:txBody>
      </p:sp>
      <p:pic>
        <p:nvPicPr>
          <p:cNvPr id="3" name="Pilt 2">
            <a:extLst>
              <a:ext uri="{FF2B5EF4-FFF2-40B4-BE49-F238E27FC236}">
                <a16:creationId xmlns:a16="http://schemas.microsoft.com/office/drawing/2014/main" id="{384A56E7-2F39-49B1-8E5E-56DC324E48F7}"/>
              </a:ext>
            </a:extLst>
          </p:cNvPr>
          <p:cNvPicPr>
            <a:picLocks noChangeAspect="1"/>
          </p:cNvPicPr>
          <p:nvPr/>
        </p:nvPicPr>
        <p:blipFill>
          <a:blip r:embed="rId2"/>
          <a:stretch>
            <a:fillRect/>
          </a:stretch>
        </p:blipFill>
        <p:spPr>
          <a:xfrm>
            <a:off x="663020" y="1809945"/>
            <a:ext cx="3348941" cy="4930219"/>
          </a:xfrm>
          <a:prstGeom prst="rect">
            <a:avLst/>
          </a:prstGeom>
        </p:spPr>
      </p:pic>
      <p:pic>
        <p:nvPicPr>
          <p:cNvPr id="10" name="Pilt 9">
            <a:extLst>
              <a:ext uri="{FF2B5EF4-FFF2-40B4-BE49-F238E27FC236}">
                <a16:creationId xmlns:a16="http://schemas.microsoft.com/office/drawing/2014/main" id="{1CD48C1D-EAE3-4159-B4FB-1A9CCC303A5E}"/>
              </a:ext>
            </a:extLst>
          </p:cNvPr>
          <p:cNvPicPr>
            <a:picLocks noChangeAspect="1"/>
          </p:cNvPicPr>
          <p:nvPr/>
        </p:nvPicPr>
        <p:blipFill>
          <a:blip r:embed="rId3"/>
          <a:stretch>
            <a:fillRect/>
          </a:stretch>
        </p:blipFill>
        <p:spPr>
          <a:xfrm>
            <a:off x="5147661" y="1809946"/>
            <a:ext cx="3446619" cy="4930219"/>
          </a:xfrm>
          <a:prstGeom prst="rect">
            <a:avLst/>
          </a:prstGeom>
        </p:spPr>
      </p:pic>
    </p:spTree>
    <p:extLst>
      <p:ext uri="{BB962C8B-B14F-4D97-AF65-F5344CB8AC3E}">
        <p14:creationId xmlns:p14="http://schemas.microsoft.com/office/powerpoint/2010/main" val="13891282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650447" y="1844547"/>
            <a:ext cx="11012915" cy="4832738"/>
          </a:xfrm>
        </p:spPr>
        <p:txBody>
          <a:bodyPr lIns="91440" tIns="45720" rIns="91440" bIns="45720" anchor="t"/>
          <a:lstStyle/>
          <a:p>
            <a:pPr marL="0" indent="0">
              <a:lnSpc>
                <a:spcPct val="107000"/>
              </a:lnSpc>
              <a:spcAft>
                <a:spcPts val="800"/>
              </a:spcAft>
              <a:buNone/>
            </a:pPr>
            <a:r>
              <a:rPr lang="et-EE" sz="1600" dirty="0"/>
              <a:t>1. kooli lähiümbruse liiklusriski väärtus (kooli paiknemise keskkonna, kooli ümbruse ohutegurite ja ohutust  suurendavate tegurite järgi) </a:t>
            </a:r>
            <a:r>
              <a:rPr lang="et-EE" sz="1600" dirty="0">
                <a:highlight>
                  <a:srgbClr val="FFFF00"/>
                </a:highlight>
              </a:rPr>
              <a:t>R=5,4</a:t>
            </a:r>
          </a:p>
          <a:p>
            <a:pPr marL="0" indent="0">
              <a:lnSpc>
                <a:spcPct val="107000"/>
              </a:lnSpc>
              <a:spcAft>
                <a:spcPts val="800"/>
              </a:spcAft>
              <a:buNone/>
            </a:pPr>
            <a:r>
              <a:rPr lang="et-EE" sz="1600" dirty="0"/>
              <a:t>2. Sõidutee ületuskoha liiklusriski väärtus (</a:t>
            </a:r>
            <a:r>
              <a:rPr lang="et-EE" sz="1600" dirty="0">
                <a:ea typeface="Calibri" panose="020F0502020204030204" pitchFamily="34" charset="0"/>
                <a:cs typeface="Times New Roman" panose="02020603050405020304" pitchFamily="18" charset="0"/>
              </a:rPr>
              <a:t>kooli läheduses paikneva suurema liiklusriskiga sõidutee ületuskoha parameetrite järgi) </a:t>
            </a:r>
            <a:r>
              <a:rPr kumimoji="0" lang="et-EE" sz="1600" b="0" i="0" u="none" strike="noStrike" kern="1200" cap="none" spc="0" normalizeH="0" baseline="0" noProof="0" dirty="0">
                <a:ln>
                  <a:noFill/>
                </a:ln>
                <a:solidFill>
                  <a:srgbClr val="000000"/>
                </a:solidFill>
                <a:effectLst/>
                <a:highlight>
                  <a:srgbClr val="FFFF00"/>
                </a:highlight>
                <a:uLnTx/>
                <a:uFillTx/>
                <a:latin typeface="Arial"/>
                <a:ea typeface="+mn-ea"/>
                <a:cs typeface="+mn-cs"/>
              </a:rPr>
              <a:t>R=5,6</a:t>
            </a:r>
            <a:endParaRPr lang="et-EE" sz="1600" dirty="0"/>
          </a:p>
          <a:p>
            <a:pPr marL="0" indent="0">
              <a:lnSpc>
                <a:spcPct val="107000"/>
              </a:lnSpc>
              <a:spcAft>
                <a:spcPts val="800"/>
              </a:spcAft>
              <a:buNone/>
            </a:pPr>
            <a:r>
              <a:rPr lang="et-EE" sz="1600" dirty="0"/>
              <a:t>Kooli ümbruse üldine liiklusrisk on määratud kõrgema, antud juhul sõidutee ületuskoha riskiväärtuse järgi </a:t>
            </a:r>
            <a:r>
              <a:rPr lang="et-EE" sz="1600" dirty="0">
                <a:highlight>
                  <a:srgbClr val="FFFF00"/>
                </a:highlight>
              </a:rPr>
              <a:t>R=5,6</a:t>
            </a:r>
          </a:p>
          <a:p>
            <a:pPr marL="0" indent="0">
              <a:lnSpc>
                <a:spcPct val="107000"/>
              </a:lnSpc>
              <a:spcAft>
                <a:spcPts val="800"/>
              </a:spcAft>
              <a:buNone/>
            </a:pPr>
            <a:endParaRPr lang="et-EE" sz="1600" dirty="0">
              <a:highlight>
                <a:srgbClr val="FFFF00"/>
              </a:highlight>
            </a:endParaRPr>
          </a:p>
          <a:p>
            <a:pPr marL="0" indent="0">
              <a:lnSpc>
                <a:spcPct val="107000"/>
              </a:lnSpc>
              <a:spcAft>
                <a:spcPts val="800"/>
              </a:spcAft>
              <a:buNone/>
            </a:pPr>
            <a:endParaRPr lang="et-EE" sz="1600" b="1" dirty="0"/>
          </a:p>
          <a:p>
            <a:pPr marL="0" indent="0">
              <a:lnSpc>
                <a:spcPct val="300000"/>
              </a:lnSpc>
              <a:spcAft>
                <a:spcPts val="800"/>
              </a:spcAft>
              <a:buNone/>
            </a:pPr>
            <a:r>
              <a:rPr lang="et-EE" sz="1600" b="1" dirty="0"/>
              <a:t>Seega kuulub </a:t>
            </a:r>
            <a:r>
              <a:rPr lang="et-EE" sz="1600" b="1" dirty="0">
                <a:highlight>
                  <a:srgbClr val="FFFF00"/>
                </a:highlight>
              </a:rPr>
              <a:t>Laagri kool</a:t>
            </a:r>
            <a:r>
              <a:rPr lang="et-EE" sz="1600" b="1" dirty="0"/>
              <a:t> riskiväärtuse skaalal keskmise </a:t>
            </a:r>
            <a:r>
              <a:rPr lang="et-EE" sz="1600" b="1" dirty="0">
                <a:highlight>
                  <a:srgbClr val="FFFF00"/>
                </a:highlight>
              </a:rPr>
              <a:t>[ 5 &lt; R &lt; 10 ]</a:t>
            </a:r>
            <a:r>
              <a:rPr lang="et-EE" sz="1600" b="1" dirty="0"/>
              <a:t> liiklusriskiga gruppi</a:t>
            </a:r>
          </a:p>
          <a:p>
            <a:pPr marL="0" indent="0">
              <a:lnSpc>
                <a:spcPct val="107000"/>
              </a:lnSpc>
              <a:spcAft>
                <a:spcPts val="800"/>
              </a:spcAft>
              <a:buNone/>
            </a:pPr>
            <a:r>
              <a:rPr lang="et-EE" sz="1600" dirty="0">
                <a:solidFill>
                  <a:schemeClr val="accent1"/>
                </a:solidFill>
                <a:ea typeface="Calibri" panose="020F0502020204030204" pitchFamily="34" charset="0"/>
                <a:cs typeface="Times New Roman" panose="02020603050405020304" pitchFamily="18" charset="0"/>
              </a:rPr>
              <a:t>Ühetaolisel metoodikal põhineva arvutusmudeli tulemuste põhjal on võimalik hinnatud koolid riskiväärtuse skaalal reastada ja olukorra parandamiseks ohutegureid vähendada või ohutust suurendavaid meetmeid lisada.</a:t>
            </a:r>
          </a:p>
          <a:p>
            <a:pPr marL="0" indent="0">
              <a:lnSpc>
                <a:spcPct val="107000"/>
              </a:lnSpc>
              <a:spcAft>
                <a:spcPts val="800"/>
              </a:spcAft>
              <a:buNone/>
            </a:pPr>
            <a:r>
              <a:rPr lang="et-EE" sz="1600" dirty="0">
                <a:solidFill>
                  <a:schemeClr val="accent1"/>
                </a:solidFill>
                <a:ea typeface="Calibri" panose="020F0502020204030204" pitchFamily="34" charset="0"/>
                <a:cs typeface="Times New Roman" panose="02020603050405020304" pitchFamily="18" charset="0"/>
              </a:rPr>
              <a:t>Kooli ümbruse liiklusriski arvutusmudelit saab kasutada ka mistahes muu objekti liikluskeskkonna ohutuse hindamiseks</a:t>
            </a: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7" y="141756"/>
            <a:ext cx="11000343"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et-EE" dirty="0">
                <a:solidFill>
                  <a:srgbClr val="006EB5"/>
                </a:solidFill>
                <a:latin typeface="Arial"/>
              </a:rPr>
              <a:t>L</a:t>
            </a:r>
            <a:r>
              <a:rPr kumimoji="0" lang="fi-FI" sz="4200" b="0" i="0" u="none" strike="noStrike" kern="1200" cap="none" spc="0" normalizeH="0" baseline="0" noProof="0" dirty="0">
                <a:ln>
                  <a:noFill/>
                </a:ln>
                <a:solidFill>
                  <a:srgbClr val="006EB5"/>
                </a:solidFill>
                <a:effectLst/>
                <a:uLnTx/>
                <a:uFillTx/>
                <a:latin typeface="Arial"/>
                <a:ea typeface="+mj-ea"/>
                <a:cs typeface="+mj-cs"/>
              </a:rPr>
              <a:t>iikluskeskkonna ohutuse hindamise tulemus</a:t>
            </a:r>
          </a:p>
        </p:txBody>
      </p:sp>
      <p:sp>
        <p:nvSpPr>
          <p:cNvPr id="5" name="Teksti kohatäide 11">
            <a:extLst>
              <a:ext uri="{FF2B5EF4-FFF2-40B4-BE49-F238E27FC236}">
                <a16:creationId xmlns:a16="http://schemas.microsoft.com/office/drawing/2014/main" id="{D899BD81-4F7C-4C5E-9D1E-15228C756F76}"/>
              </a:ext>
            </a:extLst>
          </p:cNvPr>
          <p:cNvSpPr>
            <a:spLocks noGrp="1"/>
          </p:cNvSpPr>
          <p:nvPr>
            <p:ph type="body" sz="quarter" idx="10"/>
          </p:nvPr>
        </p:nvSpPr>
        <p:spPr>
          <a:xfrm>
            <a:off x="528638" y="938778"/>
            <a:ext cx="11217160" cy="537329"/>
          </a:xfrm>
        </p:spPr>
        <p:txBody>
          <a:bodyPr lIns="91440" tIns="45720" rIns="91440" bIns="45720" anchor="t"/>
          <a:lstStyle/>
          <a:p>
            <a:pPr>
              <a:lnSpc>
                <a:spcPct val="107000"/>
              </a:lnSpc>
              <a:spcBef>
                <a:spcPts val="600"/>
              </a:spcBef>
              <a:defRPr/>
            </a:pPr>
            <a:r>
              <a:rPr lang="et-EE" sz="2400" dirty="0"/>
              <a:t>Kooli ümbruse üldine liiklusrisk 		</a:t>
            </a:r>
            <a:endParaRPr lang="en-US">
              <a:cs typeface="Arial"/>
            </a:endParaRPr>
          </a:p>
          <a:p>
            <a:pPr marL="0" marR="0" lvl="0" indent="0" algn="l" defTabSz="914400">
              <a:lnSpc>
                <a:spcPct val="107000"/>
              </a:lnSpc>
              <a:spcBef>
                <a:spcPts val="600"/>
              </a:spcBef>
              <a:spcAft>
                <a:spcPts val="800"/>
              </a:spcAft>
              <a:buClrTx/>
              <a:buSzTx/>
              <a:buFont typeface="Wingdings" panose="05000000000000000000" pitchFamily="2" charset="2"/>
              <a:buNone/>
              <a:tabLst/>
              <a:defRPr/>
            </a:pPr>
            <a:r>
              <a:rPr kumimoji="0" lang="et-EE" sz="1600" b="0" i="0" u="none" strike="noStrike" kern="1200" cap="none" spc="0" normalizeH="0" baseline="0" noProof="0" dirty="0">
                <a:ln>
                  <a:noFill/>
                </a:ln>
                <a:solidFill>
                  <a:srgbClr val="000000"/>
                </a:solidFill>
                <a:effectLst/>
                <a:uLnTx/>
                <a:uFillTx/>
                <a:latin typeface="Arial (Sisutekst)"/>
              </a:rPr>
              <a:t>Vastava arvutusmudeli tulemustest lähtudes:</a:t>
            </a:r>
            <a:endParaRPr lang="et-EE" dirty="0"/>
          </a:p>
          <a:p>
            <a:endParaRPr lang="et-EE" dirty="0"/>
          </a:p>
        </p:txBody>
      </p:sp>
      <p:grpSp>
        <p:nvGrpSpPr>
          <p:cNvPr id="10" name="Group 2">
            <a:extLst>
              <a:ext uri="{FF2B5EF4-FFF2-40B4-BE49-F238E27FC236}">
                <a16:creationId xmlns:a16="http://schemas.microsoft.com/office/drawing/2014/main" id="{49D832B9-F6F2-4099-B3DD-8DE783271D39}"/>
              </a:ext>
            </a:extLst>
          </p:cNvPr>
          <p:cNvGrpSpPr>
            <a:grpSpLocks/>
          </p:cNvGrpSpPr>
          <p:nvPr/>
        </p:nvGrpSpPr>
        <p:grpSpPr bwMode="auto">
          <a:xfrm>
            <a:off x="650447" y="3706097"/>
            <a:ext cx="11012915" cy="1111454"/>
            <a:chOff x="192" y="3419"/>
            <a:chExt cx="5376" cy="394"/>
          </a:xfrm>
        </p:grpSpPr>
        <p:sp>
          <p:nvSpPr>
            <p:cNvPr id="11" name="Rectangle 3">
              <a:extLst>
                <a:ext uri="{FF2B5EF4-FFF2-40B4-BE49-F238E27FC236}">
                  <a16:creationId xmlns:a16="http://schemas.microsoft.com/office/drawing/2014/main" id="{BC563AD9-1046-453B-9552-A081F5A69A3B}"/>
                </a:ext>
              </a:extLst>
            </p:cNvPr>
            <p:cNvSpPr>
              <a:spLocks noChangeArrowheads="1"/>
            </p:cNvSpPr>
            <p:nvPr/>
          </p:nvSpPr>
          <p:spPr bwMode="auto">
            <a:xfrm>
              <a:off x="192" y="3419"/>
              <a:ext cx="1344" cy="165"/>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 &lt; 5</a:t>
              </a:r>
            </a:p>
          </p:txBody>
        </p:sp>
        <p:sp>
          <p:nvSpPr>
            <p:cNvPr id="12" name="Rectangle 4">
              <a:extLst>
                <a:ext uri="{FF2B5EF4-FFF2-40B4-BE49-F238E27FC236}">
                  <a16:creationId xmlns:a16="http://schemas.microsoft.com/office/drawing/2014/main" id="{499567FA-66CE-49FF-BA06-BBB9FF937182}"/>
                </a:ext>
              </a:extLst>
            </p:cNvPr>
            <p:cNvSpPr>
              <a:spLocks noChangeArrowheads="1"/>
            </p:cNvSpPr>
            <p:nvPr/>
          </p:nvSpPr>
          <p:spPr bwMode="auto">
            <a:xfrm>
              <a:off x="1536" y="3419"/>
              <a:ext cx="1344" cy="16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5 &lt;</a:t>
              </a:r>
              <a:r>
                <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 &lt; 10</a:t>
              </a:r>
            </a:p>
          </p:txBody>
        </p:sp>
        <p:sp>
          <p:nvSpPr>
            <p:cNvPr id="13" name="Rectangle 5">
              <a:extLst>
                <a:ext uri="{FF2B5EF4-FFF2-40B4-BE49-F238E27FC236}">
                  <a16:creationId xmlns:a16="http://schemas.microsoft.com/office/drawing/2014/main" id="{003446ED-D8FC-4A19-BC59-6B3CFF7810AE}"/>
                </a:ext>
              </a:extLst>
            </p:cNvPr>
            <p:cNvSpPr>
              <a:spLocks noChangeArrowheads="1"/>
            </p:cNvSpPr>
            <p:nvPr/>
          </p:nvSpPr>
          <p:spPr bwMode="auto">
            <a:xfrm>
              <a:off x="2880" y="3419"/>
              <a:ext cx="1344" cy="165"/>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10 &lt;</a:t>
              </a:r>
              <a:r>
                <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 &lt; 15</a:t>
              </a:r>
            </a:p>
          </p:txBody>
        </p:sp>
        <p:sp>
          <p:nvSpPr>
            <p:cNvPr id="14" name="Rectangle 6">
              <a:extLst>
                <a:ext uri="{FF2B5EF4-FFF2-40B4-BE49-F238E27FC236}">
                  <a16:creationId xmlns:a16="http://schemas.microsoft.com/office/drawing/2014/main" id="{FEDB4A9D-9E80-491E-A5A5-F5A379E458CA}"/>
                </a:ext>
              </a:extLst>
            </p:cNvPr>
            <p:cNvSpPr>
              <a:spLocks noChangeArrowheads="1"/>
            </p:cNvSpPr>
            <p:nvPr/>
          </p:nvSpPr>
          <p:spPr bwMode="auto">
            <a:xfrm>
              <a:off x="4224" y="3419"/>
              <a:ext cx="1344" cy="165"/>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15 &lt;</a:t>
              </a:r>
              <a:r>
                <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a:t>
              </a:r>
            </a:p>
          </p:txBody>
        </p:sp>
        <p:sp>
          <p:nvSpPr>
            <p:cNvPr id="15" name="Rectangle 7">
              <a:extLst>
                <a:ext uri="{FF2B5EF4-FFF2-40B4-BE49-F238E27FC236}">
                  <a16:creationId xmlns:a16="http://schemas.microsoft.com/office/drawing/2014/main" id="{C8F522D8-9256-4031-9D94-D1043CC310B6}"/>
                </a:ext>
              </a:extLst>
            </p:cNvPr>
            <p:cNvSpPr>
              <a:spLocks noChangeArrowheads="1"/>
            </p:cNvSpPr>
            <p:nvPr/>
          </p:nvSpPr>
          <p:spPr bwMode="auto">
            <a:xfrm>
              <a:off x="192" y="3573"/>
              <a:ext cx="1344" cy="240"/>
            </a:xfrm>
            <a:prstGeom prst="rect">
              <a:avLst/>
            </a:prstGeom>
            <a:solidFill>
              <a:srgbClr val="99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IV</a:t>
              </a:r>
              <a:endPar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Arial"/>
                  <a:ea typeface="+mn-ea"/>
                  <a:cs typeface="+mn-cs"/>
                </a:rPr>
                <a:t>Risk on </a:t>
              </a:r>
              <a:r>
                <a:rPr kumimoji="0" lang="et-EE" altLang="et-EE" sz="1800" b="0" i="0" u="none" strike="noStrike" kern="0" cap="none" spc="0" normalizeH="0" baseline="0" noProof="0" dirty="0">
                  <a:ln>
                    <a:noFill/>
                  </a:ln>
                  <a:solidFill>
                    <a:srgbClr val="000000"/>
                  </a:solidFill>
                  <a:effectLst/>
                  <a:uLnTx/>
                  <a:uFillTx/>
                  <a:latin typeface="Arial"/>
                  <a:ea typeface="+mn-ea"/>
                  <a:cs typeface="+mn-cs"/>
                </a:rPr>
                <a:t>väike</a:t>
              </a:r>
              <a:endParaRPr kumimoji="0" lang="en-GB" altLang="et-EE"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6" name="Rectangle 8">
              <a:extLst>
                <a:ext uri="{FF2B5EF4-FFF2-40B4-BE49-F238E27FC236}">
                  <a16:creationId xmlns:a16="http://schemas.microsoft.com/office/drawing/2014/main" id="{83E13E71-2808-4FA7-8E85-BCC8A6EB3AC3}"/>
                </a:ext>
              </a:extLst>
            </p:cNvPr>
            <p:cNvSpPr>
              <a:spLocks noChangeArrowheads="1"/>
            </p:cNvSpPr>
            <p:nvPr/>
          </p:nvSpPr>
          <p:spPr bwMode="auto">
            <a:xfrm>
              <a:off x="1536" y="3573"/>
              <a:ext cx="1344" cy="24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a:t>
              </a:r>
              <a:r>
                <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rPr>
                <a:t> </a:t>
              </a: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III</a:t>
              </a:r>
              <a:endPar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Arial"/>
                  <a:ea typeface="+mn-ea"/>
                  <a:cs typeface="+mn-cs"/>
                </a:rPr>
                <a:t>Risk on </a:t>
              </a:r>
              <a:r>
                <a:rPr kumimoji="0" lang="et-EE" altLang="et-EE" sz="1800" b="0" i="0" u="none" strike="noStrike" kern="0" cap="none" spc="0" normalizeH="0" baseline="0" noProof="0" dirty="0">
                  <a:ln>
                    <a:noFill/>
                  </a:ln>
                  <a:solidFill>
                    <a:srgbClr val="000000"/>
                  </a:solidFill>
                  <a:effectLst/>
                  <a:uLnTx/>
                  <a:uFillTx/>
                  <a:latin typeface="Arial"/>
                  <a:ea typeface="+mn-ea"/>
                  <a:cs typeface="+mn-cs"/>
                </a:rPr>
                <a:t>keskmine</a:t>
              </a:r>
              <a:endParaRPr kumimoji="0" lang="en-GB" altLang="et-EE"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7" name="Rectangle 9">
              <a:extLst>
                <a:ext uri="{FF2B5EF4-FFF2-40B4-BE49-F238E27FC236}">
                  <a16:creationId xmlns:a16="http://schemas.microsoft.com/office/drawing/2014/main" id="{670C73A1-9078-4A59-8255-63DBDF53AB26}"/>
                </a:ext>
              </a:extLst>
            </p:cNvPr>
            <p:cNvSpPr>
              <a:spLocks noChangeArrowheads="1"/>
            </p:cNvSpPr>
            <p:nvPr/>
          </p:nvSpPr>
          <p:spPr bwMode="auto">
            <a:xfrm>
              <a:off x="2880" y="3573"/>
              <a:ext cx="1344" cy="240"/>
            </a:xfrm>
            <a:prstGeom prst="rect">
              <a:avLst/>
            </a:prstGeom>
            <a:solidFill>
              <a:srgbClr val="FF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II</a:t>
              </a:r>
              <a:endPar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Arial"/>
                  <a:ea typeface="+mn-ea"/>
                  <a:cs typeface="+mn-cs"/>
                </a:rPr>
                <a:t>Risk on </a:t>
              </a:r>
              <a:r>
                <a:rPr kumimoji="0" lang="et-EE" altLang="et-EE" sz="1800" b="0" i="0" u="none" strike="noStrike" kern="0" cap="none" spc="0" normalizeH="0" baseline="0" noProof="0" dirty="0">
                  <a:ln>
                    <a:noFill/>
                  </a:ln>
                  <a:solidFill>
                    <a:srgbClr val="000000"/>
                  </a:solidFill>
                  <a:effectLst/>
                  <a:uLnTx/>
                  <a:uFillTx/>
                  <a:latin typeface="Arial"/>
                  <a:ea typeface="+mn-ea"/>
                  <a:cs typeface="+mn-cs"/>
                </a:rPr>
                <a:t>suur</a:t>
              </a:r>
              <a:endParaRPr kumimoji="0" lang="en-GB" altLang="et-EE" sz="1800" b="0" i="0" u="none" strike="noStrike" kern="0" cap="none" spc="0" normalizeH="0" baseline="0" noProof="0" dirty="0">
                <a:ln>
                  <a:noFill/>
                </a:ln>
                <a:solidFill>
                  <a:srgbClr val="000000"/>
                </a:solidFill>
                <a:effectLst/>
                <a:uLnTx/>
                <a:uFillTx/>
                <a:latin typeface="Arial"/>
                <a:ea typeface="+mn-ea"/>
                <a:cs typeface="+mn-cs"/>
              </a:endParaRPr>
            </a:p>
          </p:txBody>
        </p:sp>
        <p:sp>
          <p:nvSpPr>
            <p:cNvPr id="18" name="Rectangle 10">
              <a:extLst>
                <a:ext uri="{FF2B5EF4-FFF2-40B4-BE49-F238E27FC236}">
                  <a16:creationId xmlns:a16="http://schemas.microsoft.com/office/drawing/2014/main" id="{70468DF4-DDC6-4893-9AD1-0E3016F9CD4A}"/>
                </a:ext>
              </a:extLst>
            </p:cNvPr>
            <p:cNvSpPr>
              <a:spLocks noChangeArrowheads="1"/>
            </p:cNvSpPr>
            <p:nvPr/>
          </p:nvSpPr>
          <p:spPr bwMode="auto">
            <a:xfrm>
              <a:off x="4224" y="3573"/>
              <a:ext cx="1344" cy="24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GB" altLang="et-EE" sz="2400" b="0" i="0" u="none" strike="noStrike" kern="0" cap="none" spc="0" normalizeH="0" baseline="0" noProof="0" dirty="0">
                  <a:ln>
                    <a:noFill/>
                  </a:ln>
                  <a:solidFill>
                    <a:srgbClr val="000000"/>
                  </a:solidFill>
                  <a:effectLst/>
                  <a:uLnTx/>
                  <a:uFillTx/>
                  <a:latin typeface="Times New Roman" panose="02020603050405020304" pitchFamily="18" charset="0"/>
                </a:rPr>
                <a:t>riskigrupp  I</a:t>
              </a:r>
              <a:endParaRPr kumimoji="0" lang="et-EE" altLang="et-EE" sz="2400" b="0" i="0" u="none" strike="noStrike" kern="0" cap="none" spc="0" normalizeH="0" baseline="0" noProof="0" dirty="0">
                <a:ln>
                  <a:noFill/>
                </a:ln>
                <a:solidFill>
                  <a:srgbClr val="000000"/>
                </a:solidFill>
                <a:effectLst/>
                <a:uLnTx/>
                <a:uFillTx/>
                <a:latin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GB" altLang="et-EE" sz="1800" b="0" i="0" u="none" strike="noStrike" kern="0" cap="none" spc="0" normalizeH="0" baseline="0" noProof="0" dirty="0">
                  <a:ln>
                    <a:noFill/>
                  </a:ln>
                  <a:solidFill>
                    <a:srgbClr val="000000"/>
                  </a:solidFill>
                  <a:effectLst/>
                  <a:uLnTx/>
                  <a:uFillTx/>
                  <a:latin typeface="Arial"/>
                  <a:ea typeface="+mn-ea"/>
                  <a:cs typeface="+mn-cs"/>
                </a:rPr>
                <a:t>Risk on </a:t>
              </a:r>
              <a:r>
                <a:rPr kumimoji="0" lang="et-EE" altLang="et-EE" sz="1800" b="0" i="0" u="none" strike="noStrike" kern="0" cap="none" spc="0" normalizeH="0" baseline="0" noProof="0" dirty="0">
                  <a:ln>
                    <a:noFill/>
                  </a:ln>
                  <a:solidFill>
                    <a:srgbClr val="000000"/>
                  </a:solidFill>
                  <a:effectLst/>
                  <a:uLnTx/>
                  <a:uFillTx/>
                  <a:latin typeface="Arial"/>
                  <a:ea typeface="+mn-ea"/>
                  <a:cs typeface="+mn-cs"/>
                </a:rPr>
                <a:t>väga suur</a:t>
              </a:r>
              <a:endParaRPr kumimoji="0" lang="en-GB" altLang="et-EE" sz="1800" b="0" i="0" u="none" strike="noStrike" kern="0" cap="none" spc="0" normalizeH="0" baseline="0" noProof="0" dirty="0">
                <a:ln>
                  <a:noFill/>
                </a:ln>
                <a:solidFill>
                  <a:srgbClr val="000000"/>
                </a:solidFill>
                <a:effectLst/>
                <a:uLnTx/>
                <a:uFillTx/>
                <a:latin typeface="Arial"/>
                <a:ea typeface="+mn-ea"/>
                <a:cs typeface="+mn-cs"/>
              </a:endParaRPr>
            </a:p>
          </p:txBody>
        </p:sp>
      </p:grpSp>
    </p:spTree>
    <p:extLst>
      <p:ext uri="{BB962C8B-B14F-4D97-AF65-F5344CB8AC3E}">
        <p14:creationId xmlns:p14="http://schemas.microsoft.com/office/powerpoint/2010/main" val="568531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FA87FA-9F6D-FC7C-8288-0EA9F354CEB5}"/>
              </a:ext>
            </a:extLst>
          </p:cNvPr>
          <p:cNvSpPr>
            <a:spLocks noGrp="1"/>
          </p:cNvSpPr>
          <p:nvPr>
            <p:ph type="title"/>
          </p:nvPr>
        </p:nvSpPr>
        <p:spPr/>
        <p:txBody>
          <a:bodyPr lIns="91440" tIns="45720" rIns="91440" bIns="45720" anchor="t"/>
          <a:lstStyle/>
          <a:p>
            <a:pPr algn="l">
              <a:spcBef>
                <a:spcPts val="0"/>
              </a:spcBef>
              <a:spcAft>
                <a:spcPts val="500"/>
              </a:spcAft>
            </a:pPr>
            <a:r>
              <a:rPr lang="et-EE" sz="2000" dirty="0">
                <a:cs typeface="Arial"/>
              </a:rPr>
              <a:t>Küsimuste korral palun pöörduda </a:t>
            </a:r>
            <a:r>
              <a:rPr lang="et-EE" sz="2000" dirty="0">
                <a:ea typeface="+mj-lt"/>
                <a:cs typeface="+mj-lt"/>
              </a:rPr>
              <a:t>Transpordiameti vastava piirkonna eksperdi poole.</a:t>
            </a:r>
            <a:br>
              <a:rPr lang="et-EE" sz="2000" dirty="0">
                <a:ea typeface="+mj-lt"/>
                <a:cs typeface="+mj-lt"/>
              </a:rPr>
            </a:br>
            <a:br>
              <a:rPr lang="et-EE" sz="2000" dirty="0">
                <a:ea typeface="+mj-lt"/>
                <a:cs typeface="+mj-lt"/>
              </a:rPr>
            </a:br>
            <a:r>
              <a:rPr lang="et-EE" sz="2000" dirty="0">
                <a:ea typeface="+mj-lt"/>
                <a:cs typeface="+mj-lt"/>
              </a:rPr>
              <a:t>Kontaktandmed </a:t>
            </a:r>
            <a:r>
              <a:rPr lang="et-EE" sz="2000" dirty="0">
                <a:ea typeface="+mj-lt"/>
                <a:cs typeface="+mj-lt"/>
                <a:hlinkClick r:id="rId2"/>
              </a:rPr>
              <a:t>SIIN</a:t>
            </a:r>
            <a:endParaRPr lang="et-EE" sz="2000" dirty="0">
              <a:cs typeface="Arial"/>
            </a:endParaRPr>
          </a:p>
        </p:txBody>
      </p:sp>
    </p:spTree>
    <p:extLst>
      <p:ext uri="{BB962C8B-B14F-4D97-AF65-F5344CB8AC3E}">
        <p14:creationId xmlns:p14="http://schemas.microsoft.com/office/powerpoint/2010/main" val="18271338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5" y="1357459"/>
            <a:ext cx="11367992" cy="5269584"/>
          </a:xfrm>
        </p:spPr>
        <p:txBody>
          <a:bodyPr lIns="91440" tIns="45720" rIns="91440" bIns="45720" anchor="t"/>
          <a:lstStyle/>
          <a:p>
            <a:pPr marL="0" indent="0">
              <a:lnSpc>
                <a:spcPct val="107000"/>
              </a:lnSpc>
              <a:spcAft>
                <a:spcPts val="800"/>
              </a:spcAft>
              <a:buNone/>
            </a:pPr>
            <a:r>
              <a:rPr lang="et-EE" sz="1600" dirty="0">
                <a:ea typeface="Calibri" panose="020F0502020204030204" pitchFamily="34" charset="0"/>
                <a:cs typeface="Times New Roman"/>
              </a:rPr>
              <a:t>Kuna haridusasutused (koolid, lasteaiad) paiknevad reaalsetest oludest lähtuvalt väga erinevas, unikaalses keskkonnas, siis standardse ruumi kujundamine neid ümbritseval alal pole üldjuhul võimalik. Küll aga saab ja tuleb rakenda liiklusohutust suurendavaid standardseid meetmeid.</a:t>
            </a:r>
          </a:p>
          <a:p>
            <a:pPr marL="0" indent="0">
              <a:lnSpc>
                <a:spcPct val="107000"/>
              </a:lnSpc>
              <a:spcAft>
                <a:spcPts val="800"/>
              </a:spcAft>
              <a:buNone/>
            </a:pPr>
            <a:r>
              <a:rPr lang="et-EE" sz="1600" dirty="0">
                <a:ea typeface="Calibri" panose="020F0502020204030204" pitchFamily="34" charset="0"/>
                <a:cs typeface="Times New Roman"/>
              </a:rPr>
              <a:t>Lisaks sõidutee ületuskohtade riskitaseme vähendamisele hõlmab haridusasutuse liikluskeskkonna kujundamine järgmist:</a:t>
            </a:r>
          </a:p>
          <a:p>
            <a:pPr marL="342900" indent="-342900">
              <a:lnSpc>
                <a:spcPct val="107000"/>
              </a:lnSpc>
              <a:spcAft>
                <a:spcPts val="800"/>
              </a:spcAft>
              <a:buAutoNum type="arabicPeriod"/>
            </a:pPr>
            <a:r>
              <a:rPr lang="et-EE" sz="1600" dirty="0">
                <a:ea typeface="Calibri" panose="020F0502020204030204" pitchFamily="34" charset="0"/>
                <a:cs typeface="Arial"/>
              </a:rPr>
              <a:t>haridusasutuse </a:t>
            </a:r>
            <a:r>
              <a:rPr lang="et-EE" sz="1600" dirty="0">
                <a:ea typeface="Calibri" panose="020F0502020204030204" pitchFamily="34" charset="0"/>
                <a:cs typeface="Times New Roman"/>
              </a:rPr>
              <a:t>juurdepääsuteelt lähimasse ühissõidukipeatusse, sõidutee ületuskohale või </a:t>
            </a:r>
            <a:r>
              <a:rPr lang="et-EE" sz="1600" dirty="0">
                <a:ea typeface="Calibri" panose="020F0502020204030204" pitchFamily="34" charset="0"/>
                <a:cs typeface="Arial"/>
              </a:rPr>
              <a:t>haridusasutusega </a:t>
            </a:r>
            <a:r>
              <a:rPr lang="et-EE" sz="1600" dirty="0">
                <a:ea typeface="Calibri" panose="020F0502020204030204" pitchFamily="34" charset="0"/>
                <a:cs typeface="Times New Roman"/>
              </a:rPr>
              <a:t>seotud objektile (staadion, ühiselamu) liikumise võimaldamine selliselt, et poleks vajadust kõndida teepeenral või sõiduteel;</a:t>
            </a:r>
          </a:p>
          <a:p>
            <a:pPr marL="342900" indent="-342900">
              <a:lnSpc>
                <a:spcPct val="107000"/>
              </a:lnSpc>
              <a:spcAft>
                <a:spcPts val="800"/>
              </a:spcAft>
              <a:buAutoNum type="arabicPeriod"/>
            </a:pPr>
            <a:r>
              <a:rPr lang="et-EE" sz="1600" dirty="0">
                <a:ea typeface="Calibri" panose="020F0502020204030204" pitchFamily="34" charset="0"/>
                <a:cs typeface="Arial"/>
              </a:rPr>
              <a:t>haridusasutuse </a:t>
            </a:r>
            <a:r>
              <a:rPr lang="et-EE" sz="1600" dirty="0">
                <a:ea typeface="Calibri" panose="020F0502020204030204" pitchFamily="34" charset="0"/>
                <a:cs typeface="Times New Roman"/>
              </a:rPr>
              <a:t>juurdepääsuteel ja territooriumil </a:t>
            </a:r>
            <a:r>
              <a:rPr lang="et-EE" sz="1600" dirty="0" err="1">
                <a:ea typeface="Calibri" panose="020F0502020204030204" pitchFamily="34" charset="0"/>
                <a:cs typeface="Times New Roman"/>
              </a:rPr>
              <a:t>kergliiklejate</a:t>
            </a:r>
            <a:r>
              <a:rPr lang="et-EE" sz="1600" dirty="0">
                <a:ea typeface="Calibri" panose="020F0502020204030204" pitchFamily="34" charset="0"/>
                <a:cs typeface="Times New Roman"/>
              </a:rPr>
              <a:t> (jalakäijad, jalgratturid, </a:t>
            </a:r>
            <a:r>
              <a:rPr lang="et-EE" sz="1600" dirty="0" err="1">
                <a:ea typeface="Calibri" panose="020F0502020204030204" pitchFamily="34" charset="0"/>
                <a:cs typeface="Times New Roman"/>
              </a:rPr>
              <a:t>kergliikuri</a:t>
            </a:r>
            <a:r>
              <a:rPr lang="et-EE" sz="1600" dirty="0">
                <a:ea typeface="Calibri" panose="020F0502020204030204" pitchFamily="34" charset="0"/>
                <a:cs typeface="Times New Roman"/>
              </a:rPr>
              <a:t> kasutajad) ja mootorsõidukite liiklusruumi füüsiline teineteisest eraldamine, tagades ka jalakäijate ja jalgratturite/kergliikuri juhtide omavahelise ohutuse;</a:t>
            </a:r>
          </a:p>
          <a:p>
            <a:pPr marL="342900" indent="-342900">
              <a:lnSpc>
                <a:spcPct val="107000"/>
              </a:lnSpc>
              <a:spcAft>
                <a:spcPts val="800"/>
              </a:spcAft>
              <a:buAutoNum type="arabicPeriod"/>
            </a:pPr>
            <a:r>
              <a:rPr lang="et-EE" sz="1600" dirty="0">
                <a:ea typeface="Calibri" panose="020F0502020204030204" pitchFamily="34" charset="0"/>
                <a:cs typeface="Arial"/>
              </a:rPr>
              <a:t>haridusasutuse </a:t>
            </a:r>
            <a:r>
              <a:rPr lang="et-EE" sz="1600" dirty="0">
                <a:ea typeface="Calibri" panose="020F0502020204030204" pitchFamily="34" charset="0"/>
                <a:cs typeface="Times New Roman"/>
              </a:rPr>
              <a:t>juurdepääsuteel ja sõidukiliikluse alal sõidukiirusi ohjeldavate füüsiliste meetmete rakendamine, mis tagaksid vastavalt liikluskorralduse nõuetele suurima lubatud sõidukiiruse 20…30 km/h järgimise;</a:t>
            </a:r>
          </a:p>
          <a:p>
            <a:pPr marL="342900" indent="-342900">
              <a:lnSpc>
                <a:spcPct val="107000"/>
              </a:lnSpc>
              <a:spcAft>
                <a:spcPts val="800"/>
              </a:spcAft>
              <a:buFont typeface="+mj-lt"/>
              <a:buAutoNum type="arabicPeriod"/>
            </a:pPr>
            <a:r>
              <a:rPr lang="et-EE" sz="1600" dirty="0">
                <a:ea typeface="Calibri" panose="020F0502020204030204" pitchFamily="34" charset="0"/>
                <a:cs typeface="Times New Roman" panose="02020603050405020304" pitchFamily="18" charset="0"/>
              </a:rPr>
              <a:t>mootorsõidukiga liiklemise, parkimise ja lasteasutust teenindavate sõidukite ligipääsu korraldamine selliselt, et see võimalikult vähe nõuaks sõidukiga manööverdamist (näiteks tagurdamist) ega varjaks nähtavust;</a:t>
            </a:r>
          </a:p>
          <a:p>
            <a:pPr marL="342900" indent="-342900">
              <a:lnSpc>
                <a:spcPct val="107000"/>
              </a:lnSpc>
              <a:spcAft>
                <a:spcPts val="800"/>
              </a:spcAft>
              <a:buAutoNum type="arabicPeriod"/>
            </a:pPr>
            <a:r>
              <a:rPr lang="et-EE" sz="1600" dirty="0">
                <a:ea typeface="Calibri" panose="020F0502020204030204" pitchFamily="34" charset="0"/>
                <a:cs typeface="Arial"/>
              </a:rPr>
              <a:t>haridusasutuse </a:t>
            </a:r>
            <a:r>
              <a:rPr lang="et-EE" sz="1600" dirty="0">
                <a:ea typeface="Calibri" panose="020F0502020204030204" pitchFamily="34" charset="0"/>
                <a:cs typeface="Times New Roman"/>
              </a:rPr>
              <a:t>juurdepääsuteede ja muude liiklusrajatiste (parklad, platsid) valgustamine;</a:t>
            </a:r>
          </a:p>
          <a:p>
            <a:pPr marL="342900" indent="-342900">
              <a:lnSpc>
                <a:spcPct val="107000"/>
              </a:lnSpc>
              <a:spcAft>
                <a:spcPts val="800"/>
              </a:spcAft>
              <a:buFont typeface="+mj-lt"/>
              <a:buAutoNum type="arabicPeriod"/>
            </a:pPr>
            <a:r>
              <a:rPr lang="et-EE" sz="1600" dirty="0">
                <a:ea typeface="Calibri" panose="020F0502020204030204" pitchFamily="34" charset="0"/>
                <a:cs typeface="Times New Roman" panose="02020603050405020304" pitchFamily="18" charset="0"/>
              </a:rPr>
              <a:t>j</a:t>
            </a:r>
            <a:r>
              <a:rPr lang="et-EE" sz="1600" dirty="0">
                <a:effectLst/>
                <a:ea typeface="Calibri" panose="020F0502020204030204" pitchFamily="34" charset="0"/>
                <a:cs typeface="Times New Roman" panose="02020603050405020304" pitchFamily="18" charset="0"/>
              </a:rPr>
              <a:t>algrataste ja kergliikurite parkimise </a:t>
            </a:r>
            <a:r>
              <a:rPr lang="et-EE" sz="1600" dirty="0">
                <a:ea typeface="Calibri" panose="020F0502020204030204" pitchFamily="34" charset="0"/>
                <a:cs typeface="Times New Roman" panose="02020603050405020304" pitchFamily="18" charset="0"/>
              </a:rPr>
              <a:t>ohutu ja kasutajasõbralik korraldamine</a:t>
            </a:r>
            <a:r>
              <a:rPr lang="et-EE" sz="1600" dirty="0">
                <a:effectLst/>
                <a:ea typeface="Calibri" panose="020F0502020204030204" pitchFamily="34" charset="0"/>
                <a:cs typeface="Times New Roman" panose="02020603050405020304" pitchFamily="18" charset="0"/>
              </a:rPr>
              <a:t>.</a:t>
            </a:r>
            <a:endParaRPr lang="et-EE" dirty="0">
              <a:ea typeface="Calibri" panose="020F0502020204030204" pitchFamily="34" charset="0"/>
              <a:cs typeface="Times New Roman" panose="02020603050405020304" pitchFamily="18" charset="0"/>
            </a:endParaRPr>
          </a:p>
        </p:txBody>
      </p:sp>
      <p:sp>
        <p:nvSpPr>
          <p:cNvPr id="9" name="Pealkiri 2">
            <a:extLst>
              <a:ext uri="{FF2B5EF4-FFF2-40B4-BE49-F238E27FC236}">
                <a16:creationId xmlns:a16="http://schemas.microsoft.com/office/drawing/2014/main" id="{1B838707-E3F3-445F-B29F-319E119881B1}"/>
              </a:ext>
            </a:extLst>
          </p:cNvPr>
          <p:cNvSpPr txBox="1">
            <a:spLocks/>
          </p:cNvSpPr>
          <p:nvPr/>
        </p:nvSpPr>
        <p:spPr>
          <a:xfrm>
            <a:off x="528637" y="526943"/>
            <a:ext cx="10529003" cy="830516"/>
          </a:xfrm>
          <a:prstGeom prst="rect">
            <a:avLst/>
          </a:prstGeom>
        </p:spPr>
        <p:txBody>
          <a:bodyPr/>
          <a:lstStyle>
            <a:lvl1pPr algn="l" defTabSz="914400" rtl="0" eaLnBrk="1" latinLnBrk="0" hangingPunct="1">
              <a:lnSpc>
                <a:spcPct val="100000"/>
              </a:lnSpc>
              <a:spcBef>
                <a:spcPct val="0"/>
              </a:spcBef>
              <a:buNone/>
              <a:defRPr sz="4200" kern="1200">
                <a:solidFill>
                  <a:schemeClr val="accent1"/>
                </a:solidFill>
                <a:latin typeface="+mj-lt"/>
                <a:ea typeface="+mj-ea"/>
                <a:cs typeface="+mj-cs"/>
              </a:defRPr>
            </a:lvl1pPr>
          </a:lstStyle>
          <a:p>
            <a:r>
              <a:rPr lang="et-EE" dirty="0">
                <a:solidFill>
                  <a:schemeClr val="accent1"/>
                </a:solidFill>
              </a:rPr>
              <a:t>Ohutu liikluskeskkonna kujundamine</a:t>
            </a:r>
          </a:p>
        </p:txBody>
      </p:sp>
    </p:spTree>
    <p:extLst>
      <p:ext uri="{BB962C8B-B14F-4D97-AF65-F5344CB8AC3E}">
        <p14:creationId xmlns:p14="http://schemas.microsoft.com/office/powerpoint/2010/main" val="31060807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1"/>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4725186"/>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Haldusjaotus ja kooli asukoht</a:t>
            </a:r>
          </a:p>
          <a:p>
            <a:pPr>
              <a:lnSpc>
                <a:spcPct val="107000"/>
              </a:lnSpc>
              <a:spcAft>
                <a:spcPts val="800"/>
              </a:spcAft>
            </a:pPr>
            <a:r>
              <a:rPr lang="et-EE" dirty="0">
                <a:ea typeface="Calibri" panose="020F0502020204030204" pitchFamily="34" charset="0"/>
                <a:cs typeface="Times New Roman" panose="02020603050405020304" pitchFamily="18" charset="0"/>
              </a:rPr>
              <a:t>kooli paiknemise piirkonna määramiseks</a:t>
            </a:r>
          </a:p>
          <a:p>
            <a:pPr>
              <a:lnSpc>
                <a:spcPct val="107000"/>
              </a:lnSpc>
              <a:spcAft>
                <a:spcPts val="800"/>
              </a:spcAft>
            </a:pPr>
            <a:r>
              <a:rPr lang="et-EE" dirty="0">
                <a:ea typeface="Calibri" panose="020F0502020204030204" pitchFamily="34" charset="0"/>
                <a:cs typeface="Times New Roman" panose="02020603050405020304" pitchFamily="18" charset="0"/>
              </a:rPr>
              <a:t>asula liikluskorraldusega ala täpsustamiseks</a:t>
            </a:r>
          </a:p>
          <a:p>
            <a:pPr>
              <a:lnSpc>
                <a:spcPct val="107000"/>
              </a:lnSpc>
              <a:spcAft>
                <a:spcPts val="800"/>
              </a:spcAft>
            </a:pPr>
            <a:r>
              <a:rPr lang="et-EE" dirty="0">
                <a:ea typeface="Calibri" panose="020F0502020204030204" pitchFamily="34" charset="0"/>
                <a:cs typeface="Times New Roman" panose="02020603050405020304" pitchFamily="18" charset="0"/>
              </a:rPr>
              <a:t>NB! Haldusjaotuse piir ei pruugi kattuda asula liikluskorraldusega (LM571 tähistatud alaga)</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Maa-ameti kaart teeregistri kihiga </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 1:20000)</a:t>
            </a:r>
          </a:p>
          <a:p>
            <a:pPr marL="0" indent="0">
              <a:lnSpc>
                <a:spcPct val="107000"/>
              </a:lnSpc>
              <a:spcAft>
                <a:spcPts val="800"/>
              </a:spcAft>
              <a:buNone/>
            </a:pPr>
            <a:r>
              <a:rPr lang="et-EE" sz="1800" u="sng" dirty="0">
                <a:solidFill>
                  <a:srgbClr val="0563C1"/>
                </a:solidFill>
                <a:effectLst/>
                <a:ea typeface="Calibri" panose="020F0502020204030204" pitchFamily="34" charset="0"/>
                <a:cs typeface="Times New Roman" panose="02020603050405020304" pitchFamily="18" charset="0"/>
                <a:hlinkClick r:id="rId2"/>
              </a:rPr>
              <a:t>https://xgis.maaamet.ee/xgis2/page/link/Ma1IQA94</a:t>
            </a:r>
            <a:r>
              <a:rPr lang="et-EE" sz="1800" u="sng" dirty="0">
                <a:solidFill>
                  <a:srgbClr val="0563C1"/>
                </a:solidFill>
                <a:effectLst/>
                <a:ea typeface="Calibri" panose="020F0502020204030204" pitchFamily="34" charset="0"/>
                <a:cs typeface="Times New Roman" panose="02020603050405020304" pitchFamily="18" charset="0"/>
              </a:rPr>
              <a:t> </a:t>
            </a:r>
            <a:endParaRPr lang="et-EE" dirty="0"/>
          </a:p>
        </p:txBody>
      </p:sp>
      <p:pic>
        <p:nvPicPr>
          <p:cNvPr id="6" name="Pilt 5">
            <a:extLst>
              <a:ext uri="{FF2B5EF4-FFF2-40B4-BE49-F238E27FC236}">
                <a16:creationId xmlns:a16="http://schemas.microsoft.com/office/drawing/2014/main" id="{A37301AB-63AB-41D3-ADD7-8674E77C0A37}"/>
              </a:ext>
            </a:extLst>
          </p:cNvPr>
          <p:cNvPicPr>
            <a:picLocks noChangeAspect="1"/>
          </p:cNvPicPr>
          <p:nvPr/>
        </p:nvPicPr>
        <p:blipFill>
          <a:blip r:embed="rId3"/>
          <a:stretch>
            <a:fillRect/>
          </a:stretch>
        </p:blipFill>
        <p:spPr>
          <a:xfrm>
            <a:off x="5141798" y="1977271"/>
            <a:ext cx="6724454" cy="3782505"/>
          </a:xfrm>
          <a:prstGeom prst="rect">
            <a:avLst/>
          </a:prstGeom>
        </p:spPr>
      </p:pic>
    </p:spTree>
    <p:extLst>
      <p:ext uri="{BB962C8B-B14F-4D97-AF65-F5344CB8AC3E}">
        <p14:creationId xmlns:p14="http://schemas.microsoft.com/office/powerpoint/2010/main" val="12209455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1"/>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4190214"/>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Olulisem teedevõrk </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valikus on numbriga riigiteed ja numbriga kohalikud teed </a:t>
            </a:r>
          </a:p>
          <a:p>
            <a:pPr marL="0" indent="0">
              <a:lnSpc>
                <a:spcPct val="107000"/>
              </a:lnSpc>
              <a:spcAft>
                <a:spcPts val="800"/>
              </a:spcAft>
              <a:buNone/>
            </a:pPr>
            <a:endParaRPr lang="et-EE" dirty="0">
              <a:ea typeface="Calibri" panose="020F0502020204030204" pitchFamily="34" charset="0"/>
              <a:cs typeface="Times New Roman" panose="02020603050405020304" pitchFamily="18" charset="0"/>
            </a:endParaRP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Maa-ameti kaart teeregistri kihiga </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 1:5000)</a:t>
            </a:r>
          </a:p>
          <a:p>
            <a:pPr marL="0" indent="0">
              <a:lnSpc>
                <a:spcPct val="107000"/>
              </a:lnSpc>
              <a:spcAft>
                <a:spcPts val="800"/>
              </a:spcAft>
              <a:buNone/>
            </a:pPr>
            <a:endParaRPr lang="et-EE" u="sng" dirty="0">
              <a:solidFill>
                <a:srgbClr val="0563C1"/>
              </a:solidFill>
              <a:ea typeface="Calibri" panose="020F0502020204030204" pitchFamily="34" charset="0"/>
              <a:cs typeface="Times New Roman" panose="02020603050405020304" pitchFamily="18" charset="0"/>
              <a:hlinkClick r:id="rId2"/>
            </a:endParaRPr>
          </a:p>
          <a:p>
            <a:pPr marL="0" indent="0">
              <a:lnSpc>
                <a:spcPct val="107000"/>
              </a:lnSpc>
              <a:spcAft>
                <a:spcPts val="800"/>
              </a:spcAft>
              <a:buNone/>
            </a:pPr>
            <a:r>
              <a:rPr lang="et-EE" u="sng" dirty="0">
                <a:solidFill>
                  <a:srgbClr val="0563C1"/>
                </a:solidFill>
                <a:ea typeface="Calibri" panose="020F0502020204030204" pitchFamily="34" charset="0"/>
                <a:cs typeface="Times New Roman" panose="02020603050405020304" pitchFamily="18" charset="0"/>
                <a:hlinkClick r:id="rId2"/>
              </a:rPr>
              <a:t>https://xgis.maaamet.ee/xgis2/page/link/1sXMSiG2</a:t>
            </a:r>
            <a:endParaRPr lang="et-EE" u="sng" dirty="0">
              <a:solidFill>
                <a:srgbClr val="0563C1"/>
              </a:solidFill>
              <a:ea typeface="Calibri" panose="020F0502020204030204" pitchFamily="34" charset="0"/>
              <a:cs typeface="Times New Roman" panose="02020603050405020304" pitchFamily="18" charset="0"/>
            </a:endParaRPr>
          </a:p>
          <a:p>
            <a:pPr marL="0" indent="0">
              <a:lnSpc>
                <a:spcPct val="107000"/>
              </a:lnSpc>
              <a:spcAft>
                <a:spcPts val="800"/>
              </a:spcAft>
              <a:buNone/>
            </a:pPr>
            <a:endParaRPr lang="et-EE" dirty="0">
              <a:ea typeface="Calibri" panose="020F0502020204030204" pitchFamily="34" charset="0"/>
              <a:cs typeface="Times New Roman" panose="02020603050405020304" pitchFamily="18" charset="0"/>
            </a:endParaRPr>
          </a:p>
        </p:txBody>
      </p:sp>
      <p:pic>
        <p:nvPicPr>
          <p:cNvPr id="5" name="Pilt 4">
            <a:extLst>
              <a:ext uri="{FF2B5EF4-FFF2-40B4-BE49-F238E27FC236}">
                <a16:creationId xmlns:a16="http://schemas.microsoft.com/office/drawing/2014/main" id="{E69F5C77-4BEA-4131-AD0E-68D25910FF30}"/>
              </a:ext>
            </a:extLst>
          </p:cNvPr>
          <p:cNvPicPr>
            <a:picLocks noChangeAspect="1"/>
          </p:cNvPicPr>
          <p:nvPr/>
        </p:nvPicPr>
        <p:blipFill>
          <a:blip r:embed="rId3"/>
          <a:stretch>
            <a:fillRect/>
          </a:stretch>
        </p:blipFill>
        <p:spPr>
          <a:xfrm>
            <a:off x="5141798" y="1977271"/>
            <a:ext cx="6718925" cy="3782506"/>
          </a:xfrm>
          <a:prstGeom prst="rect">
            <a:avLst/>
          </a:prstGeom>
        </p:spPr>
      </p:pic>
    </p:spTree>
    <p:extLst>
      <p:ext uri="{BB962C8B-B14F-4D97-AF65-F5344CB8AC3E}">
        <p14:creationId xmlns:p14="http://schemas.microsoft.com/office/powerpoint/2010/main" val="5502885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2"/>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4734613"/>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Kool, </a:t>
            </a:r>
            <a:r>
              <a:rPr lang="et-EE" b="1" dirty="0">
                <a:ea typeface="Calibri" panose="020F0502020204030204" pitchFamily="34" charset="0"/>
                <a:cs typeface="Times New Roman" panose="02020603050405020304" pitchFamily="18" charset="0"/>
              </a:rPr>
              <a:t>ühissõidukipeatused, keskused</a:t>
            </a:r>
            <a:endParaRPr lang="et-EE" sz="1800" b="1" dirty="0">
              <a:effectLst/>
              <a:ea typeface="Calibri" panose="020F0502020204030204" pitchFamily="34" charset="0"/>
              <a:cs typeface="Times New Roman" panose="02020603050405020304" pitchFamily="18" charset="0"/>
            </a:endParaRPr>
          </a:p>
          <a:p>
            <a:pPr>
              <a:lnSpc>
                <a:spcPct val="107000"/>
              </a:lnSpc>
              <a:spcAft>
                <a:spcPts val="800"/>
              </a:spcAft>
            </a:pPr>
            <a:r>
              <a:rPr lang="et-EE" sz="1800" dirty="0">
                <a:effectLst/>
                <a:ea typeface="Calibri" panose="020F0502020204030204" pitchFamily="34" charset="0"/>
                <a:cs typeface="Times New Roman" panose="02020603050405020304" pitchFamily="18" charset="0"/>
              </a:rPr>
              <a:t>Info õpilaste arvu, koolibussi graafiku, kooliga seotud objektide, tõmbekeskuste kohta (tee ületuskohtade määramiseks)</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Google süsteemi põhiselt ka sõidukiiruste hinnang (kiiruste vahemike väärtused pole teada, kuid tõenäoliselt võib roheline värv iseloomustada kiirusi 50 km/h ja rohkem)</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Google ühissõidukipeatustega kaart (mõõtkava ca M 1:5000)</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hlinkClick r:id="rId2"/>
              </a:rPr>
              <a:t>https://www.google.com/maps/@59.3492677,24.617222,16z/data=!5m1!1e1</a:t>
            </a:r>
            <a:r>
              <a:rPr lang="et-EE" dirty="0">
                <a:ea typeface="Calibri" panose="020F0502020204030204" pitchFamily="34" charset="0"/>
                <a:cs typeface="Times New Roman" panose="02020603050405020304" pitchFamily="18" charset="0"/>
              </a:rPr>
              <a:t> </a:t>
            </a:r>
          </a:p>
        </p:txBody>
      </p:sp>
      <p:pic>
        <p:nvPicPr>
          <p:cNvPr id="9" name="Pilt 8">
            <a:extLst>
              <a:ext uri="{FF2B5EF4-FFF2-40B4-BE49-F238E27FC236}">
                <a16:creationId xmlns:a16="http://schemas.microsoft.com/office/drawing/2014/main" id="{AF8D0072-B0B0-41CD-A657-F3D20C5BDC35}"/>
              </a:ext>
            </a:extLst>
          </p:cNvPr>
          <p:cNvPicPr>
            <a:picLocks noChangeAspect="1"/>
          </p:cNvPicPr>
          <p:nvPr/>
        </p:nvPicPr>
        <p:blipFill>
          <a:blip r:embed="rId3"/>
          <a:stretch>
            <a:fillRect/>
          </a:stretch>
        </p:blipFill>
        <p:spPr>
          <a:xfrm>
            <a:off x="5141798" y="1977272"/>
            <a:ext cx="6707696" cy="3773079"/>
          </a:xfrm>
          <a:prstGeom prst="rect">
            <a:avLst/>
          </a:prstGeom>
        </p:spPr>
      </p:pic>
    </p:spTree>
    <p:extLst>
      <p:ext uri="{BB962C8B-B14F-4D97-AF65-F5344CB8AC3E}">
        <p14:creationId xmlns:p14="http://schemas.microsoft.com/office/powerpoint/2010/main" val="35181742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1"/>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3857920"/>
          </a:xfrm>
        </p:spPr>
        <p:txBody>
          <a:bodyPr/>
          <a:lstStyle/>
          <a:p>
            <a:pPr marL="0" indent="0">
              <a:lnSpc>
                <a:spcPct val="107000"/>
              </a:lnSpc>
              <a:spcAft>
                <a:spcPts val="800"/>
              </a:spcAft>
              <a:buNone/>
            </a:pPr>
            <a:r>
              <a:rPr lang="et-EE" sz="1800" b="1" dirty="0">
                <a:effectLst/>
                <a:ea typeface="Calibri" panose="020F0502020204030204" pitchFamily="34" charset="0"/>
                <a:cs typeface="Times New Roman" panose="02020603050405020304" pitchFamily="18" charset="0"/>
              </a:rPr>
              <a:t>Tänavavaate info</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valikus 360 kraadise fotovaatega (googleview) teedevõrk</a:t>
            </a:r>
          </a:p>
          <a:p>
            <a:pPr>
              <a:lnSpc>
                <a:spcPct val="107000"/>
              </a:lnSpc>
              <a:spcAft>
                <a:spcPts val="800"/>
              </a:spcAft>
            </a:pPr>
            <a:r>
              <a:rPr lang="et-EE" dirty="0">
                <a:ea typeface="Calibri" panose="020F0502020204030204" pitchFamily="34" charset="0"/>
                <a:cs typeface="Times New Roman" panose="02020603050405020304" pitchFamily="18" charset="0"/>
              </a:rPr>
              <a:t>vaadata, kas info hõlmab kooli ümbritsevaid olulisi, hindamist nõudvaid (numbriga) teid</a:t>
            </a:r>
            <a:endParaRPr lang="et-EE" sz="18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Google tänavavaate kaardikiht</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(M 1:5000)</a:t>
            </a:r>
            <a:endParaRPr lang="et-EE" u="sng" dirty="0">
              <a:solidFill>
                <a:srgbClr val="0563C1"/>
              </a:solidFill>
              <a:ea typeface="Calibri" panose="020F0502020204030204" pitchFamily="34" charset="0"/>
              <a:cs typeface="Times New Roman" panose="02020603050405020304" pitchFamily="18" charset="0"/>
              <a:hlinkClick r:id="rId2"/>
            </a:endParaRPr>
          </a:p>
          <a:p>
            <a:pPr marL="0" indent="0">
              <a:lnSpc>
                <a:spcPct val="107000"/>
              </a:lnSpc>
              <a:spcAft>
                <a:spcPts val="800"/>
              </a:spcAft>
              <a:buNone/>
            </a:pPr>
            <a:r>
              <a:rPr lang="et-EE" u="sng" dirty="0">
                <a:solidFill>
                  <a:srgbClr val="0563C1"/>
                </a:solidFill>
                <a:ea typeface="Calibri" panose="020F0502020204030204" pitchFamily="34" charset="0"/>
                <a:cs typeface="Times New Roman" panose="02020603050405020304" pitchFamily="18" charset="0"/>
              </a:rPr>
              <a:t>https://www.google.com/maps/@59.3492677,24.617222,917m/data=!3m1!1e3</a:t>
            </a:r>
            <a:endParaRPr lang="et-EE" dirty="0">
              <a:ea typeface="Calibri" panose="020F0502020204030204" pitchFamily="34" charset="0"/>
              <a:cs typeface="Times New Roman" panose="02020603050405020304" pitchFamily="18" charset="0"/>
            </a:endParaRPr>
          </a:p>
        </p:txBody>
      </p:sp>
      <p:pic>
        <p:nvPicPr>
          <p:cNvPr id="8" name="Pilt 7">
            <a:extLst>
              <a:ext uri="{FF2B5EF4-FFF2-40B4-BE49-F238E27FC236}">
                <a16:creationId xmlns:a16="http://schemas.microsoft.com/office/drawing/2014/main" id="{CEB4079B-60DD-4759-B121-1801242CC85B}"/>
              </a:ext>
            </a:extLst>
          </p:cNvPr>
          <p:cNvPicPr>
            <a:picLocks noChangeAspect="1"/>
          </p:cNvPicPr>
          <p:nvPr/>
        </p:nvPicPr>
        <p:blipFill>
          <a:blip r:embed="rId3"/>
          <a:stretch>
            <a:fillRect/>
          </a:stretch>
        </p:blipFill>
        <p:spPr>
          <a:xfrm>
            <a:off x="5140752" y="1977271"/>
            <a:ext cx="6724455" cy="3782506"/>
          </a:xfrm>
          <a:prstGeom prst="rect">
            <a:avLst/>
          </a:prstGeom>
        </p:spPr>
      </p:pic>
    </p:spTree>
    <p:extLst>
      <p:ext uri="{BB962C8B-B14F-4D97-AF65-F5344CB8AC3E}">
        <p14:creationId xmlns:p14="http://schemas.microsoft.com/office/powerpoint/2010/main" val="1700775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1"/>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2"/>
            <a:ext cx="4613160" cy="3782506"/>
          </a:xfrm>
        </p:spPr>
        <p:txBody>
          <a:bodyPr/>
          <a:lstStyle/>
          <a:p>
            <a:pPr marL="0" indent="0">
              <a:lnSpc>
                <a:spcPct val="107000"/>
              </a:lnSpc>
              <a:spcAft>
                <a:spcPts val="800"/>
              </a:spcAft>
              <a:buNone/>
            </a:pPr>
            <a:r>
              <a:rPr lang="et-EE" b="1" dirty="0">
                <a:ea typeface="Calibri" panose="020F0502020204030204" pitchFamily="34" charset="0"/>
                <a:cs typeface="Times New Roman" panose="02020603050405020304" pitchFamily="18" charset="0"/>
              </a:rPr>
              <a:t>K</a:t>
            </a:r>
            <a:r>
              <a:rPr lang="et-EE" sz="1800" b="1" dirty="0">
                <a:effectLst/>
                <a:ea typeface="Calibri" panose="020F0502020204030204" pitchFamily="34" charset="0"/>
                <a:cs typeface="Times New Roman" panose="02020603050405020304" pitchFamily="18" charset="0"/>
              </a:rPr>
              <a:t>annatanuga liiklusõnnetuste info</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TRAM LÕ kaart</a:t>
            </a:r>
          </a:p>
          <a:p>
            <a:pPr>
              <a:lnSpc>
                <a:spcPct val="107000"/>
              </a:lnSpc>
              <a:spcAft>
                <a:spcPts val="800"/>
              </a:spcAft>
            </a:pPr>
            <a:r>
              <a:rPr lang="et-EE" dirty="0">
                <a:ea typeface="Calibri" panose="020F0502020204030204" pitchFamily="34" charset="0"/>
                <a:cs typeface="Times New Roman" panose="02020603050405020304" pitchFamily="18" charset="0"/>
              </a:rPr>
              <a:t>valikus arvestada toimumisaja järgi jalakäija, jalgratturiga ja kergliikurijuhiga juhtunud õnnetusi, mis vastavad olemasolevale liikluskorraldusele</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Aluskaart (ca M 1:5000)</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hlinkClick r:id="rId2"/>
              </a:rPr>
              <a:t>https://transpordiamet.ee/liiklusonnetuste-statistika</a:t>
            </a:r>
            <a:r>
              <a:rPr lang="et-EE" dirty="0">
                <a:ea typeface="Calibri" panose="020F0502020204030204" pitchFamily="34" charset="0"/>
                <a:cs typeface="Times New Roman" panose="02020603050405020304" pitchFamily="18" charset="0"/>
              </a:rPr>
              <a:t> </a:t>
            </a:r>
          </a:p>
        </p:txBody>
      </p:sp>
      <p:pic>
        <p:nvPicPr>
          <p:cNvPr id="5" name="Pilt 4">
            <a:extLst>
              <a:ext uri="{FF2B5EF4-FFF2-40B4-BE49-F238E27FC236}">
                <a16:creationId xmlns:a16="http://schemas.microsoft.com/office/drawing/2014/main" id="{A0A0B6AB-DBA0-4891-B695-4231E96EB06E}"/>
              </a:ext>
            </a:extLst>
          </p:cNvPr>
          <p:cNvPicPr>
            <a:picLocks noChangeAspect="1"/>
          </p:cNvPicPr>
          <p:nvPr/>
        </p:nvPicPr>
        <p:blipFill>
          <a:blip r:embed="rId3"/>
          <a:stretch>
            <a:fillRect/>
          </a:stretch>
        </p:blipFill>
        <p:spPr>
          <a:xfrm>
            <a:off x="5141797" y="1977269"/>
            <a:ext cx="6453171" cy="4270481"/>
          </a:xfrm>
          <a:prstGeom prst="rect">
            <a:avLst/>
          </a:prstGeom>
        </p:spPr>
      </p:pic>
    </p:spTree>
    <p:extLst>
      <p:ext uri="{BB962C8B-B14F-4D97-AF65-F5344CB8AC3E}">
        <p14:creationId xmlns:p14="http://schemas.microsoft.com/office/powerpoint/2010/main" val="21329988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i kohatäide 1">
            <a:extLst>
              <a:ext uri="{FF2B5EF4-FFF2-40B4-BE49-F238E27FC236}">
                <a16:creationId xmlns:a16="http://schemas.microsoft.com/office/drawing/2014/main" id="{2EA5B931-D498-4756-B2F6-AE0E021FCCE7}"/>
              </a:ext>
            </a:extLst>
          </p:cNvPr>
          <p:cNvSpPr>
            <a:spLocks noGrp="1"/>
          </p:cNvSpPr>
          <p:nvPr>
            <p:ph type="body" sz="quarter" idx="10"/>
          </p:nvPr>
        </p:nvSpPr>
        <p:spPr>
          <a:xfrm>
            <a:off x="528637" y="1371599"/>
            <a:ext cx="10274345" cy="605673"/>
          </a:xfrm>
        </p:spPr>
        <p:txBody>
          <a:bodyPr/>
          <a:lstStyle/>
          <a:p>
            <a:r>
              <a:rPr lang="et-EE" dirty="0">
                <a:solidFill>
                  <a:schemeClr val="bg2"/>
                </a:solidFill>
              </a:rPr>
              <a:t>Aluseks avalikult kättesaadav info				</a:t>
            </a:r>
            <a:r>
              <a:rPr lang="et-EE" dirty="0"/>
              <a:t>Laagri kool</a:t>
            </a:r>
          </a:p>
        </p:txBody>
      </p:sp>
      <p:sp>
        <p:nvSpPr>
          <p:cNvPr id="3" name="Pealkiri 2">
            <a:extLst>
              <a:ext uri="{FF2B5EF4-FFF2-40B4-BE49-F238E27FC236}">
                <a16:creationId xmlns:a16="http://schemas.microsoft.com/office/drawing/2014/main" id="{9BB1DBF6-EA6A-4734-8520-FAA0D10893DA}"/>
              </a:ext>
            </a:extLst>
          </p:cNvPr>
          <p:cNvSpPr>
            <a:spLocks noGrp="1"/>
          </p:cNvSpPr>
          <p:nvPr>
            <p:ph type="title"/>
          </p:nvPr>
        </p:nvSpPr>
        <p:spPr>
          <a:xfrm>
            <a:off x="528637" y="506431"/>
            <a:ext cx="10274345" cy="778669"/>
          </a:xfrm>
        </p:spPr>
        <p:txBody>
          <a:bodyPr/>
          <a:lstStyle/>
          <a:p>
            <a:r>
              <a:rPr lang="et-EE" dirty="0"/>
              <a:t>Lähteandmed</a:t>
            </a:r>
          </a:p>
        </p:txBody>
      </p:sp>
      <p:sp>
        <p:nvSpPr>
          <p:cNvPr id="4" name="Teksti kohatäide 3">
            <a:extLst>
              <a:ext uri="{FF2B5EF4-FFF2-40B4-BE49-F238E27FC236}">
                <a16:creationId xmlns:a16="http://schemas.microsoft.com/office/drawing/2014/main" id="{45948EF3-9C6D-498B-B662-58D5B63B2D11}"/>
              </a:ext>
            </a:extLst>
          </p:cNvPr>
          <p:cNvSpPr>
            <a:spLocks noGrp="1"/>
          </p:cNvSpPr>
          <p:nvPr>
            <p:ph type="body" sz="quarter" idx="11"/>
          </p:nvPr>
        </p:nvSpPr>
        <p:spPr>
          <a:xfrm>
            <a:off x="528638" y="1977271"/>
            <a:ext cx="4613160" cy="4602637"/>
          </a:xfrm>
        </p:spPr>
        <p:txBody>
          <a:bodyPr/>
          <a:lstStyle/>
          <a:p>
            <a:pPr marL="0" indent="0">
              <a:lnSpc>
                <a:spcPct val="107000"/>
              </a:lnSpc>
              <a:spcAft>
                <a:spcPts val="800"/>
              </a:spcAft>
              <a:buNone/>
            </a:pPr>
            <a:r>
              <a:rPr lang="et-EE" b="1" dirty="0">
                <a:ea typeface="Calibri" panose="020F0502020204030204" pitchFamily="34" charset="0"/>
                <a:cs typeface="Times New Roman" panose="02020603050405020304" pitchFamily="18" charset="0"/>
              </a:rPr>
              <a:t>Asjakahjuga l</a:t>
            </a:r>
            <a:r>
              <a:rPr lang="et-EE" sz="1800" b="1" dirty="0">
                <a:effectLst/>
                <a:ea typeface="Calibri" panose="020F0502020204030204" pitchFamily="34" charset="0"/>
                <a:cs typeface="Times New Roman" panose="02020603050405020304" pitchFamily="18" charset="0"/>
              </a:rPr>
              <a:t>iiklusõnnetuste info</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LKF LÕ kaart</a:t>
            </a:r>
          </a:p>
          <a:p>
            <a:pPr>
              <a:lnSpc>
                <a:spcPct val="107000"/>
              </a:lnSpc>
              <a:spcAft>
                <a:spcPts val="800"/>
              </a:spcAft>
            </a:pPr>
            <a:r>
              <a:rPr lang="et-EE" dirty="0">
                <a:ea typeface="Calibri" panose="020F0502020204030204" pitchFamily="34" charset="0"/>
                <a:cs typeface="Times New Roman" panose="02020603050405020304" pitchFamily="18" charset="0"/>
              </a:rPr>
              <a:t>valikus arvestada toimumisaja järgi õnnetusi, mis vastavad olemasolevale liikluskorraldusele</a:t>
            </a:r>
          </a:p>
          <a:p>
            <a:pPr>
              <a:lnSpc>
                <a:spcPct val="107000"/>
              </a:lnSpc>
              <a:spcAft>
                <a:spcPts val="800"/>
              </a:spcAft>
            </a:pPr>
            <a:r>
              <a:rPr lang="et-EE" sz="1800" dirty="0">
                <a:effectLst/>
                <a:ea typeface="Calibri" panose="020F0502020204030204" pitchFamily="34" charset="0"/>
                <a:cs typeface="Times New Roman" panose="02020603050405020304" pitchFamily="18" charset="0"/>
              </a:rPr>
              <a:t>Hinnata tõenäosust JK, JR, KLJ </a:t>
            </a:r>
            <a:r>
              <a:rPr lang="et-EE" dirty="0">
                <a:ea typeface="Calibri" panose="020F0502020204030204" pitchFamily="34" charset="0"/>
                <a:cs typeface="Times New Roman" panose="02020603050405020304" pitchFamily="18" charset="0"/>
              </a:rPr>
              <a:t>õnnetuste toimumiseks</a:t>
            </a:r>
            <a:endParaRPr lang="et-EE" sz="1800" dirty="0">
              <a:effectLst/>
              <a:ea typeface="Calibri" panose="020F0502020204030204" pitchFamily="34" charset="0"/>
              <a:cs typeface="Times New Roman" panose="02020603050405020304" pitchFamily="18" charset="0"/>
            </a:endParaRPr>
          </a:p>
          <a:p>
            <a:pPr marL="0" indent="0">
              <a:lnSpc>
                <a:spcPct val="107000"/>
              </a:lnSpc>
              <a:spcAft>
                <a:spcPts val="800"/>
              </a:spcAft>
              <a:buNone/>
            </a:pPr>
            <a:r>
              <a:rPr lang="et-EE" dirty="0">
                <a:ea typeface="Calibri" panose="020F0502020204030204" pitchFamily="34" charset="0"/>
                <a:cs typeface="Times New Roman" panose="02020603050405020304" pitchFamily="18" charset="0"/>
              </a:rPr>
              <a:t>Sobivaim hoonestusega aluskaart (ca M:10000)</a:t>
            </a:r>
          </a:p>
          <a:p>
            <a:pPr marL="0" indent="0">
              <a:lnSpc>
                <a:spcPct val="107000"/>
              </a:lnSpc>
              <a:spcAft>
                <a:spcPts val="800"/>
              </a:spcAft>
              <a:buNone/>
            </a:pPr>
            <a:r>
              <a:rPr lang="et-EE" dirty="0">
                <a:ea typeface="Calibri" panose="020F0502020204030204" pitchFamily="34" charset="0"/>
                <a:cs typeface="Times New Roman" panose="02020603050405020304" pitchFamily="18" charset="0"/>
                <a:hlinkClick r:id="rId2"/>
              </a:rPr>
              <a:t>https://kindlustus.maps.arcgis.com/apps/Viewer/index.html?appid=abd977aeea074631845cc67bfc3da87d</a:t>
            </a:r>
            <a:r>
              <a:rPr lang="et-EE" dirty="0">
                <a:ea typeface="Calibri" panose="020F0502020204030204" pitchFamily="34" charset="0"/>
                <a:cs typeface="Times New Roman" panose="02020603050405020304" pitchFamily="18" charset="0"/>
              </a:rPr>
              <a:t> </a:t>
            </a:r>
          </a:p>
        </p:txBody>
      </p:sp>
      <p:pic>
        <p:nvPicPr>
          <p:cNvPr id="6" name="Pilt 5">
            <a:extLst>
              <a:ext uri="{FF2B5EF4-FFF2-40B4-BE49-F238E27FC236}">
                <a16:creationId xmlns:a16="http://schemas.microsoft.com/office/drawing/2014/main" id="{A496C6FB-113A-4885-B50F-DAE7E1D1CBE7}"/>
              </a:ext>
            </a:extLst>
          </p:cNvPr>
          <p:cNvPicPr>
            <a:picLocks noChangeAspect="1"/>
          </p:cNvPicPr>
          <p:nvPr/>
        </p:nvPicPr>
        <p:blipFill>
          <a:blip r:embed="rId3"/>
          <a:stretch>
            <a:fillRect/>
          </a:stretch>
        </p:blipFill>
        <p:spPr>
          <a:xfrm>
            <a:off x="5141797" y="1977269"/>
            <a:ext cx="6707699" cy="3773081"/>
          </a:xfrm>
          <a:prstGeom prst="rect">
            <a:avLst/>
          </a:prstGeom>
        </p:spPr>
      </p:pic>
    </p:spTree>
    <p:extLst>
      <p:ext uri="{BB962C8B-B14F-4D97-AF65-F5344CB8AC3E}">
        <p14:creationId xmlns:p14="http://schemas.microsoft.com/office/powerpoint/2010/main" val="1033508008"/>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vasliaid põhjad">
  <a:themeElements>
    <a:clrScheme name="Kohandatud 1">
      <a:dk1>
        <a:srgbClr val="FFFFFF"/>
      </a:dk1>
      <a:lt1>
        <a:sysClr val="window" lastClr="FFFFFF"/>
      </a:lt1>
      <a:dk2>
        <a:srgbClr val="006EB5"/>
      </a:dk2>
      <a:lt2>
        <a:srgbClr val="FFFFFF"/>
      </a:lt2>
      <a:accent1>
        <a:srgbClr val="006EB5"/>
      </a:accent1>
      <a:accent2>
        <a:srgbClr val="F0A321"/>
      </a:accent2>
      <a:accent3>
        <a:srgbClr val="293C49"/>
      </a:accent3>
      <a:accent4>
        <a:srgbClr val="CDAFAF"/>
      </a:accent4>
      <a:accent5>
        <a:srgbClr val="357967"/>
      </a:accent5>
      <a:accent6>
        <a:srgbClr val="1790C6"/>
      </a:accent6>
      <a:hlink>
        <a:srgbClr val="E66000"/>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dpi="0" rotWithShape="0">
          <a:blip xmlns:r="http://schemas.openxmlformats.org/officeDocument/2006/relationships" r:embed="rId1" cstate="hqprint">
            <a:extLst>
              <a:ext uri="{28A0092B-C50C-407E-A947-70E740481C1C}">
                <a14:useLocalDpi xmlns:a14="http://schemas.microsoft.com/office/drawing/2010/main"/>
              </a:ext>
            </a:extLst>
          </a:blip>
          <a:srcRect/>
          <a:stretch>
            <a:fillRect t="251"/>
          </a:stretch>
        </a:blipFill>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i kujund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suslaidi põhjad koos graafiliste elemnetidega">
  <a:themeElements>
    <a:clrScheme name="Transpordiameti esitlus 2022 värvid">
      <a:dk1>
        <a:srgbClr val="000000"/>
      </a:dk1>
      <a:lt1>
        <a:sysClr val="window" lastClr="FFFFFF"/>
      </a:lt1>
      <a:dk2>
        <a:srgbClr val="006EB5"/>
      </a:dk2>
      <a:lt2>
        <a:srgbClr val="FFFFFF"/>
      </a:lt2>
      <a:accent1>
        <a:srgbClr val="006EB5"/>
      </a:accent1>
      <a:accent2>
        <a:srgbClr val="F0A321"/>
      </a:accent2>
      <a:accent3>
        <a:srgbClr val="293C49"/>
      </a:accent3>
      <a:accent4>
        <a:srgbClr val="CDAFAF"/>
      </a:accent4>
      <a:accent5>
        <a:srgbClr val="357967"/>
      </a:accent5>
      <a:accent6>
        <a:srgbClr val="1790C6"/>
      </a:accent6>
      <a:hlink>
        <a:srgbClr val="E66000"/>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isuslaidi põhjad koos piltidega">
  <a:themeElements>
    <a:clrScheme name="Kohandatud 1">
      <a:dk1>
        <a:srgbClr val="FFFFFF"/>
      </a:dk1>
      <a:lt1>
        <a:srgbClr val="FFFFFF"/>
      </a:lt1>
      <a:dk2>
        <a:srgbClr val="FFFFFF"/>
      </a:dk2>
      <a:lt2>
        <a:srgbClr val="FFFFFF"/>
      </a:lt2>
      <a:accent1>
        <a:srgbClr val="006EB5"/>
      </a:accent1>
      <a:accent2>
        <a:srgbClr val="F0A321"/>
      </a:accent2>
      <a:accent3>
        <a:srgbClr val="293C49"/>
      </a:accent3>
      <a:accent4>
        <a:srgbClr val="CDAFAF"/>
      </a:accent4>
      <a:accent5>
        <a:srgbClr val="357967"/>
      </a:accent5>
      <a:accent6>
        <a:srgbClr val="1790C6"/>
      </a:accent6>
      <a:hlink>
        <a:srgbClr val="E66000"/>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Vaheslaidi põhjad">
  <a:themeElements>
    <a:clrScheme name="Transpordiameti esitlus 2022 värvid">
      <a:dk1>
        <a:srgbClr val="000000"/>
      </a:dk1>
      <a:lt1>
        <a:sysClr val="window" lastClr="FFFFFF"/>
      </a:lt1>
      <a:dk2>
        <a:srgbClr val="006EB5"/>
      </a:dk2>
      <a:lt2>
        <a:srgbClr val="FFFFFF"/>
      </a:lt2>
      <a:accent1>
        <a:srgbClr val="006EB5"/>
      </a:accent1>
      <a:accent2>
        <a:srgbClr val="F0A321"/>
      </a:accent2>
      <a:accent3>
        <a:srgbClr val="293C49"/>
      </a:accent3>
      <a:accent4>
        <a:srgbClr val="CDAFAF"/>
      </a:accent4>
      <a:accent5>
        <a:srgbClr val="357967"/>
      </a:accent5>
      <a:accent6>
        <a:srgbClr val="1790C6"/>
      </a:accent6>
      <a:hlink>
        <a:srgbClr val="E66000"/>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ohandatud kujundus">
  <a:themeElements>
    <a:clrScheme name="Kohandatud 1">
      <a:dk1>
        <a:srgbClr val="FFFFFF"/>
      </a:dk1>
      <a:lt1>
        <a:srgbClr val="FFFFFF"/>
      </a:lt1>
      <a:dk2>
        <a:srgbClr val="FFFFFF"/>
      </a:dk2>
      <a:lt2>
        <a:srgbClr val="FFFFFF"/>
      </a:lt2>
      <a:accent1>
        <a:srgbClr val="006EB5"/>
      </a:accent1>
      <a:accent2>
        <a:srgbClr val="F0A321"/>
      </a:accent2>
      <a:accent3>
        <a:srgbClr val="293C49"/>
      </a:accent3>
      <a:accent4>
        <a:srgbClr val="CDAFAF"/>
      </a:accent4>
      <a:accent5>
        <a:srgbClr val="357967"/>
      </a:accent5>
      <a:accent6>
        <a:srgbClr val="1790C6"/>
      </a:accent6>
      <a:hlink>
        <a:srgbClr val="E66000"/>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Lõpuslaidi põhjad">
  <a:themeElements>
    <a:clrScheme name="Kohandatud 1">
      <a:dk1>
        <a:srgbClr val="FFFFFF"/>
      </a:dk1>
      <a:lt1>
        <a:srgbClr val="FFFFFF"/>
      </a:lt1>
      <a:dk2>
        <a:srgbClr val="FFFFFF"/>
      </a:dk2>
      <a:lt2>
        <a:srgbClr val="FFFFFF"/>
      </a:lt2>
      <a:accent1>
        <a:srgbClr val="006EB5"/>
      </a:accent1>
      <a:accent2>
        <a:srgbClr val="F0A321"/>
      </a:accent2>
      <a:accent3>
        <a:srgbClr val="293C49"/>
      </a:accent3>
      <a:accent4>
        <a:srgbClr val="CDAFAF"/>
      </a:accent4>
      <a:accent5>
        <a:srgbClr val="357967"/>
      </a:accent5>
      <a:accent6>
        <a:srgbClr val="1790C6"/>
      </a:accent6>
      <a:hlink>
        <a:srgbClr val="E66000"/>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Tühjad slaidid">
  <a:themeElements>
    <a:clrScheme name="Kohandatud 1">
      <a:dk1>
        <a:srgbClr val="FFFFFF"/>
      </a:dk1>
      <a:lt1>
        <a:srgbClr val="FFFFFF"/>
      </a:lt1>
      <a:dk2>
        <a:srgbClr val="FFFFFF"/>
      </a:dk2>
      <a:lt2>
        <a:srgbClr val="FFFFFF"/>
      </a:lt2>
      <a:accent1>
        <a:srgbClr val="006EB5"/>
      </a:accent1>
      <a:accent2>
        <a:srgbClr val="F0A321"/>
      </a:accent2>
      <a:accent3>
        <a:srgbClr val="293C49"/>
      </a:accent3>
      <a:accent4>
        <a:srgbClr val="CDAFAF"/>
      </a:accent4>
      <a:accent5>
        <a:srgbClr val="357967"/>
      </a:accent5>
      <a:accent6>
        <a:srgbClr val="1790C6"/>
      </a:accent6>
      <a:hlink>
        <a:srgbClr val="E66000"/>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Sisuslaidi põhjad koos graafiliste elemnetidega">
  <a:themeElements>
    <a:clrScheme name="Transpordiameti esitlus 2022 värvid">
      <a:dk1>
        <a:srgbClr val="000000"/>
      </a:dk1>
      <a:lt1>
        <a:sysClr val="window" lastClr="FFFFFF"/>
      </a:lt1>
      <a:dk2>
        <a:srgbClr val="006EB5"/>
      </a:dk2>
      <a:lt2>
        <a:srgbClr val="FFFFFF"/>
      </a:lt2>
      <a:accent1>
        <a:srgbClr val="006EB5"/>
      </a:accent1>
      <a:accent2>
        <a:srgbClr val="F0A321"/>
      </a:accent2>
      <a:accent3>
        <a:srgbClr val="293C49"/>
      </a:accent3>
      <a:accent4>
        <a:srgbClr val="CDAFAF"/>
      </a:accent4>
      <a:accent5>
        <a:srgbClr val="357967"/>
      </a:accent5>
      <a:accent6>
        <a:srgbClr val="1790C6"/>
      </a:accent6>
      <a:hlink>
        <a:srgbClr val="006EB5"/>
      </a:hlink>
      <a:folHlink>
        <a:srgbClr val="006EB5"/>
      </a:folHlink>
    </a:clrScheme>
    <a:fontScheme name="Transpordiameti esitlus 2022 fondi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B0761F8A761C1340AB532315FCF8E055" ma:contentTypeVersion="3" ma:contentTypeDescription="Loo uus dokument" ma:contentTypeScope="" ma:versionID="c47a0ffe72590b1ed3605a86eeebfb15">
  <xsd:schema xmlns:xsd="http://www.w3.org/2001/XMLSchema" xmlns:xs="http://www.w3.org/2001/XMLSchema" xmlns:p="http://schemas.microsoft.com/office/2006/metadata/properties" xmlns:ns2="4b0d4c44-776c-4821-866c-7863d6b78eea" targetNamespace="http://schemas.microsoft.com/office/2006/metadata/properties" ma:root="true" ma:fieldsID="d1fd93e37405231c414f120e80d1196d" ns2:_="">
    <xsd:import namespace="4b0d4c44-776c-4821-866c-7863d6b78eea"/>
    <xsd:element name="properties">
      <xsd:complexType>
        <xsd:sequence>
          <xsd:element name="documentManagement">
            <xsd:complexType>
              <xsd:all>
                <xsd:element ref="ns2:MediaServiceMetadata" minOccurs="0"/>
                <xsd:element ref="ns2:MediaServiceFastMetadata"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0d4c44-776c-4821-866c-7863d6b78e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utüüp"/>
        <xsd:element ref="dc:title" minOccurs="0" maxOccurs="1" ma:index="4" ma:displayName="Pealkiri"/>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417E107-7CB4-4332-9B7E-C443BBECABB3}">
  <ds:schemaRefs>
    <ds:schemaRef ds:uri="053dd4ee-069a-4b51-9650-1d39de10427e"/>
    <ds:schemaRef ds:uri="1ac84a46-d534-4727-ae0e-18f59623bb54"/>
    <ds:schemaRef ds:uri="http://schemas.microsoft.com/office/2006/metadata/properties"/>
    <ds:schemaRef ds:uri="http://schemas.microsoft.com/office/infopath/2007/PartnerControls"/>
    <ds:schemaRef ds:uri="http://www.w3.org/2000/xmlns/"/>
  </ds:schemaRefs>
</ds:datastoreItem>
</file>

<file path=customXml/itemProps2.xml><?xml version="1.0" encoding="utf-8"?>
<ds:datastoreItem xmlns:ds="http://schemas.openxmlformats.org/officeDocument/2006/customXml" ds:itemID="{97EB0724-3686-4C44-97D5-DB3584B727D2}">
  <ds:schemaRefs>
    <ds:schemaRef ds:uri="http://schemas.microsoft.com/sharepoint/v3/contenttype/forms"/>
  </ds:schemaRefs>
</ds:datastoreItem>
</file>

<file path=customXml/itemProps3.xml><?xml version="1.0" encoding="utf-8"?>
<ds:datastoreItem xmlns:ds="http://schemas.openxmlformats.org/officeDocument/2006/customXml" ds:itemID="{1128E770-1107-4FA4-98D7-9B3E2ECF72C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b0d4c44-776c-4821-866c-7863d6b78ee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14074</TotalTime>
  <Words>2266</Words>
  <Application>Microsoft Office PowerPoint</Application>
  <PresentationFormat>Widescreen</PresentationFormat>
  <Paragraphs>277</Paragraphs>
  <Slides>25</Slides>
  <Notes>2</Notes>
  <HiddenSlides>0</HiddenSlides>
  <MMClips>0</MMClips>
  <ScaleCrop>false</ScaleCrop>
  <HeadingPairs>
    <vt:vector size="4" baseType="variant">
      <vt:variant>
        <vt:lpstr>Theme</vt:lpstr>
      </vt:variant>
      <vt:variant>
        <vt:i4>8</vt:i4>
      </vt:variant>
      <vt:variant>
        <vt:lpstr>Slide Titles</vt:lpstr>
      </vt:variant>
      <vt:variant>
        <vt:i4>25</vt:i4>
      </vt:variant>
    </vt:vector>
  </HeadingPairs>
  <TitlesOfParts>
    <vt:vector size="33" baseType="lpstr">
      <vt:lpstr>Avasliaid põhjad</vt:lpstr>
      <vt:lpstr>Sisuslaidi põhjad koos graafiliste elemnetidega</vt:lpstr>
      <vt:lpstr>Sisuslaidi põhjad koos piltidega</vt:lpstr>
      <vt:lpstr>Vaheslaidi põhjad</vt:lpstr>
      <vt:lpstr>Kohandatud kujundus</vt:lpstr>
      <vt:lpstr>Lõpuslaidi põhjad</vt:lpstr>
      <vt:lpstr>Tühjad slaidid</vt:lpstr>
      <vt:lpstr>Sisuslaidi põhjad koos graafiliste elemnetidega</vt:lpstr>
      <vt:lpstr>Kooli liikluskeskkonna ohutuse hindamise juhend</vt:lpstr>
      <vt:lpstr>Sissejuhatus</vt:lpstr>
      <vt:lpstr>PowerPoint Presentation</vt:lpstr>
      <vt:lpstr>Lähteandmed</vt:lpstr>
      <vt:lpstr>Lähteandmed</vt:lpstr>
      <vt:lpstr>Lähteandmed</vt:lpstr>
      <vt:lpstr>Lähteandmed</vt:lpstr>
      <vt:lpstr>Lähteandmed</vt:lpstr>
      <vt:lpstr>Lähteandmed</vt:lpstr>
      <vt:lpstr>Lähteandmed</vt:lpstr>
      <vt:lpstr>Lähteandmed</vt:lpstr>
      <vt:lpstr>Lähteandmed</vt:lpstr>
      <vt:lpstr>Lähteandmed</vt:lpstr>
      <vt:lpstr>Lähteandmed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Küsimuste korral palun pöörduda Transpordiameti vastava piirkonna eksperdi poole.  Kontaktandmed SIIN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PowerPointi esitlus</dc:title>
  <dc:creator>Aive Koplus</dc:creator>
  <cp:lastModifiedBy>Raul Rom</cp:lastModifiedBy>
  <cp:revision>189</cp:revision>
  <dcterms:created xsi:type="dcterms:W3CDTF">2022-10-04T06:41:32Z</dcterms:created>
  <dcterms:modified xsi:type="dcterms:W3CDTF">2023-09-05T09:23:47Z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0x010100B0761F8A761C1340AB532315FCF8E055</vt:lpwstr>
  </property>
  <property fmtid="{D5CDD505-2E9C-101B-9397-08002B2CF9AE}" pid="3" name="MediaServiceImageTags">
    <vt:lpwstr/>
  </property>
</Properties>
</file>